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19"/>
  </p:notesMasterIdLst>
  <p:sldIdLst>
    <p:sldId id="2274" r:id="rId6"/>
    <p:sldId id="258" r:id="rId7"/>
    <p:sldId id="3634" r:id="rId8"/>
    <p:sldId id="3670" r:id="rId9"/>
    <p:sldId id="3668" r:id="rId10"/>
    <p:sldId id="264" r:id="rId11"/>
    <p:sldId id="265" r:id="rId12"/>
    <p:sldId id="2348" r:id="rId13"/>
    <p:sldId id="266" r:id="rId14"/>
    <p:sldId id="3667" r:id="rId15"/>
    <p:sldId id="3671" r:id="rId16"/>
    <p:sldId id="3669" r:id="rId17"/>
    <p:sldId id="3654" r:id="rId18"/>
  </p:sldIdLst>
  <p:sldSz cx="9144000" cy="6858000" type="screen4x3"/>
  <p:notesSz cx="6985000" cy="92837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Bold" panose="020F0502020204030203" pitchFamily="34" charset="0"/>
      <p:regular r:id="rId24"/>
      <p:bold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Tahoma Bold" panose="020B08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3FE103-BB4F-0436-6675-5D55EE15B790}" name="Mandy Sappington" initials="MS" userId="S::msappington@cswrgroup.com::d66bfd77-28f2-4a9d-a484-b088d6bcd596" providerId="AD"/>
  <p188:author id="{64AB0A48-0825-80E8-1C35-36ADB6562A26}" name="Cheryl Waites" initials="CW" userId="S::cwaites@cswrgroup.com::15ca1d04-a757-4990-9a61-f4b6e12bbd55" providerId="AD"/>
  <p188:author id="{E3F429F2-5825-DAB8-0C61-99D84F60A5DD}" name="Aaron Silas" initials="AS" userId="S::asilas@cswrgroup.com::7f254e13-3e4d-4d4e-8bfe-2298c703cf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AB7FF9-0C34-4847-A27C-C78C6F16C56D}" v="586" dt="2024-04-01T14:52:17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aronSilas\Downloads\Customer_Service_Log_Report%20(29)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E7-4BA5-BF23-A4A656B013A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E7-4BA5-BF23-A4A656B013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Sheet3!$B$14:$B$15</c:f>
              <c:strCache>
                <c:ptCount val="2"/>
                <c:pt idx="0">
                  <c:v>Agent</c:v>
                </c:pt>
                <c:pt idx="1">
                  <c:v>IVR</c:v>
                </c:pt>
              </c:strCache>
            </c:strRef>
          </c:cat>
          <c:val>
            <c:numRef>
              <c:f>Sheet3!$C$14:$C$15</c:f>
              <c:numCache>
                <c:formatCode>0%</c:formatCode>
                <c:ptCount val="2"/>
                <c:pt idx="0">
                  <c:v>0.52566096423017106</c:v>
                </c:pt>
                <c:pt idx="1">
                  <c:v>0.47433903576982894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3E7-4BA5-BF23-A4A656B01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AF20F-FAED-495F-B44C-57229497E9F6}" type="datetimeFigureOut">
              <a:rPr lang="en-US" smtClean="0"/>
              <a:t>4/5/2024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1160463"/>
            <a:ext cx="417830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225"/>
            <a:ext cx="5588000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C41FA-2CAA-4EDB-A67D-7A1A3E8211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6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9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96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22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914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7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5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92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3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15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7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701F13-A321-43D5-8660-C4B24E4F03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52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C41FA-2CAA-4EDB-A67D-7A1A3E8211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03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F995E-6CCF-5B79-0E95-5E25790E3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-51496" y="1282"/>
            <a:ext cx="9195496" cy="6856718"/>
          </a:xfrm>
          <a:prstGeom prst="rect">
            <a:avLst/>
          </a:prstGeom>
        </p:spPr>
      </p:pic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7F8D47B7-D583-A9AE-EE2D-88791FB63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5"/>
            <a:ext cx="2554999" cy="5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5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242519" flipH="1">
            <a:off x="-521009" y="4977389"/>
            <a:ext cx="4031546" cy="3276547"/>
          </a:xfrm>
          <a:custGeom>
            <a:avLst/>
            <a:gdLst/>
            <a:ahLst/>
            <a:cxnLst/>
            <a:rect l="l" t="t" r="r" b="b"/>
            <a:pathLst>
              <a:path w="4031546" h="3276547">
                <a:moveTo>
                  <a:pt x="4031545" y="0"/>
                </a:moveTo>
                <a:lnTo>
                  <a:pt x="0" y="0"/>
                </a:lnTo>
                <a:lnTo>
                  <a:pt x="0" y="3276547"/>
                </a:lnTo>
                <a:lnTo>
                  <a:pt x="4031545" y="3276547"/>
                </a:lnTo>
                <a:lnTo>
                  <a:pt x="4031545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066195" y="331474"/>
            <a:ext cx="797221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dirty="0">
                <a:solidFill>
                  <a:srgbClr val="004AAD"/>
                </a:solidFill>
                <a:latin typeface="Tahoma Bold"/>
              </a:rPr>
              <a:t>Staying Connected – Community Updates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8C6B53-64D3-022D-530B-B4A719D19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824" y="916989"/>
            <a:ext cx="4472836" cy="57883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B0635C50-48E0-7D0E-7961-8962576BD5D1}"/>
              </a:ext>
            </a:extLst>
          </p:cNvPr>
          <p:cNvSpPr txBox="1"/>
          <p:nvPr/>
        </p:nvSpPr>
        <p:spPr>
          <a:xfrm>
            <a:off x="-234100" y="1561249"/>
            <a:ext cx="4180219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Launched a campaign to update </a:t>
            </a:r>
            <a:r>
              <a:rPr lang="en-US" b="1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customer data </a:t>
            </a: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for communications</a:t>
            </a: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Updated </a:t>
            </a:r>
            <a:r>
              <a:rPr lang="en-US" b="1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Welcome Letters</a:t>
            </a: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 to better educate customers on the condition of their system upon acquisition</a:t>
            </a: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Launched surveys designed to capture customer satisfaction with both live representatives and IVR  </a:t>
            </a: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8650" lvl="1" indent="-171450">
              <a:buClr>
                <a:srgbClr val="5B77B3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8650" lvl="1" indent="-171450">
              <a:buClr>
                <a:srgbClr val="5B77B3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74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242519" flipH="1">
            <a:off x="-521009" y="4977389"/>
            <a:ext cx="4031546" cy="3276547"/>
          </a:xfrm>
          <a:custGeom>
            <a:avLst/>
            <a:gdLst/>
            <a:ahLst/>
            <a:cxnLst/>
            <a:rect l="l" t="t" r="r" b="b"/>
            <a:pathLst>
              <a:path w="4031546" h="3276547">
                <a:moveTo>
                  <a:pt x="4031545" y="0"/>
                </a:moveTo>
                <a:lnTo>
                  <a:pt x="0" y="0"/>
                </a:lnTo>
                <a:lnTo>
                  <a:pt x="0" y="3276547"/>
                </a:lnTo>
                <a:lnTo>
                  <a:pt x="4031545" y="3276547"/>
                </a:lnTo>
                <a:lnTo>
                  <a:pt x="4031545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066195" y="331474"/>
            <a:ext cx="797221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dirty="0">
                <a:solidFill>
                  <a:srgbClr val="004AAD"/>
                </a:solidFill>
                <a:latin typeface="Tahoma Bold"/>
              </a:rPr>
              <a:t>Staying Connected – Annual Updates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0635C50-48E0-7D0E-7961-8962576BD5D1}"/>
              </a:ext>
            </a:extLst>
          </p:cNvPr>
          <p:cNvSpPr txBox="1"/>
          <p:nvPr/>
        </p:nvSpPr>
        <p:spPr>
          <a:xfrm>
            <a:off x="-234100" y="1767006"/>
            <a:ext cx="418021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Learning from Local Public Hearings: </a:t>
            </a:r>
            <a:r>
              <a:rPr lang="en-US" u="sng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Water is Local </a:t>
            </a: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Began providing </a:t>
            </a:r>
            <a:r>
              <a:rPr lang="en-US" b="1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Annual Updates</a:t>
            </a: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 (at a minimum) to each individual community served in Missouri </a:t>
            </a: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Continue providing community signage during a construction project and community updates upon project completion</a:t>
            </a: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BEF2DA-A072-37CF-B0D9-183C6159A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496" y="1006498"/>
            <a:ext cx="4554667" cy="56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62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242519" flipH="1">
            <a:off x="-521009" y="4977389"/>
            <a:ext cx="4031546" cy="3276547"/>
          </a:xfrm>
          <a:custGeom>
            <a:avLst/>
            <a:gdLst/>
            <a:ahLst/>
            <a:cxnLst/>
            <a:rect l="l" t="t" r="r" b="b"/>
            <a:pathLst>
              <a:path w="4031546" h="3276547">
                <a:moveTo>
                  <a:pt x="4031545" y="0"/>
                </a:moveTo>
                <a:lnTo>
                  <a:pt x="0" y="0"/>
                </a:lnTo>
                <a:lnTo>
                  <a:pt x="0" y="3276547"/>
                </a:lnTo>
                <a:lnTo>
                  <a:pt x="4031545" y="3276547"/>
                </a:lnTo>
                <a:lnTo>
                  <a:pt x="4031545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1066195" y="331474"/>
            <a:ext cx="7972212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2800" dirty="0">
                <a:solidFill>
                  <a:srgbClr val="004AAD"/>
                </a:solidFill>
                <a:latin typeface="Tahoma Bold"/>
              </a:rPr>
              <a:t>Future of Confluence Rivers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0635C50-48E0-7D0E-7961-8962576BD5D1}"/>
              </a:ext>
            </a:extLst>
          </p:cNvPr>
          <p:cNvSpPr txBox="1"/>
          <p:nvPr/>
        </p:nvSpPr>
        <p:spPr>
          <a:xfrm>
            <a:off x="-234100" y="1040177"/>
            <a:ext cx="4992531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Confluence Rivers continues to deliver on its mission: Invest in communities to ensure safe, reliable, and environmentally responsible water resources</a:t>
            </a:r>
          </a:p>
          <a:p>
            <a:pPr lvl="1">
              <a:buClr>
                <a:srgbClr val="5B77B3"/>
              </a:buClr>
              <a:defRPr/>
            </a:pPr>
            <a:endParaRPr lang="en-US" sz="1600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Confluence Rivers has invested over $29mm towards improving water and wastewater infrastructure in communities across Missouri </a:t>
            </a:r>
          </a:p>
          <a:p>
            <a:pPr lvl="1">
              <a:buClr>
                <a:srgbClr val="5B77B3"/>
              </a:buClr>
              <a:defRPr/>
            </a:pPr>
            <a:endParaRPr lang="en-US" sz="1600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Recently submitted first annual Capital  Improvement Plan detailing Confluence’s intent to reinvest over $25mm in the next 5 years</a:t>
            </a:r>
          </a:p>
          <a:p>
            <a:pPr lvl="1">
              <a:buClr>
                <a:srgbClr val="5B77B3"/>
              </a:buClr>
              <a:defRPr/>
            </a:pPr>
            <a:endParaRPr lang="en-US" sz="1600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1E4497"/>
                </a:solidFill>
                <a:latin typeface="Lato"/>
                <a:ea typeface="Lato"/>
                <a:cs typeface="Lato"/>
              </a:rPr>
              <a:t>We will continue working with the Department of Natural Resources and the Public Service Commission to provide safe and reliable service to every community in Missouri</a:t>
            </a:r>
          </a:p>
          <a:p>
            <a:pPr marL="742950" lvl="1" indent="-285750">
              <a:buClr>
                <a:srgbClr val="5B77B3"/>
              </a:buClr>
              <a:buFont typeface="Arial"/>
              <a:buChar char="•"/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>
              <a:buClr>
                <a:srgbClr val="5B77B3"/>
              </a:buClr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8650" lvl="1" indent="-171450">
              <a:buClr>
                <a:srgbClr val="5B77B3"/>
              </a:buClr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28650" lvl="1" indent="-171450">
              <a:buClr>
                <a:srgbClr val="5B77B3"/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" name="Picture 1" descr="A water tower with a logo on it&#10;&#10;Description automatically generated">
            <a:extLst>
              <a:ext uri="{FF2B5EF4-FFF2-40B4-BE49-F238E27FC236}">
                <a16:creationId xmlns:a16="http://schemas.microsoft.com/office/drawing/2014/main" id="{63600659-58C3-10BA-2256-C43E6AEA00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84" y="1836186"/>
            <a:ext cx="3984123" cy="32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3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9D0E1B-34F6-D598-1F4E-2EC7FADAC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r="5555"/>
          <a:stretch/>
        </p:blipFill>
        <p:spPr bwMode="auto">
          <a:xfrm>
            <a:off x="-2285" y="10"/>
            <a:ext cx="9143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770D0FA-8C7D-C84B-918B-FF6F01C9F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14" y="1705410"/>
            <a:ext cx="7543800" cy="24355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4500" b="1" dirty="0">
                <a:solidFill>
                  <a:srgbClr val="FFFFFF"/>
                </a:solidFill>
              </a:rPr>
            </a:br>
            <a:r>
              <a:rPr lang="en-US" sz="4500" b="1" dirty="0">
                <a:solidFill>
                  <a:schemeClr val="tx2"/>
                </a:solidFill>
              </a:rPr>
              <a:t>Thank You</a:t>
            </a:r>
            <a:br>
              <a:rPr lang="en-US" sz="4500" b="1" dirty="0">
                <a:solidFill>
                  <a:schemeClr val="tx2"/>
                </a:solidFill>
              </a:rPr>
            </a:br>
            <a:endParaRPr lang="en-US" sz="45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306E980-F3C9-7693-88CD-319492CFA6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" y="0"/>
            <a:ext cx="3087351" cy="72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1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5150197" y="733239"/>
            <a:ext cx="2709077" cy="1060319"/>
          </a:xfrm>
          <a:custGeom>
            <a:avLst/>
            <a:gdLst/>
            <a:ahLst/>
            <a:cxnLst/>
            <a:rect l="l" t="t" r="r" b="b"/>
            <a:pathLst>
              <a:path w="2709077" h="1060319">
                <a:moveTo>
                  <a:pt x="0" y="0"/>
                </a:moveTo>
                <a:lnTo>
                  <a:pt x="2709077" y="0"/>
                </a:lnTo>
                <a:lnTo>
                  <a:pt x="2709077" y="1060318"/>
                </a:lnTo>
                <a:lnTo>
                  <a:pt x="0" y="1060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5128846" cy="6858000"/>
          </a:xfrm>
          <a:custGeom>
            <a:avLst/>
            <a:gdLst/>
            <a:ahLst/>
            <a:cxnLst/>
            <a:rect l="l" t="t" r="r" b="b"/>
            <a:pathLst>
              <a:path w="5128846" h="6858000">
                <a:moveTo>
                  <a:pt x="0" y="0"/>
                </a:moveTo>
                <a:lnTo>
                  <a:pt x="5128846" y="0"/>
                </a:lnTo>
                <a:lnTo>
                  <a:pt x="512884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2472690" y="1718786"/>
            <a:ext cx="69532" cy="74771"/>
            <a:chOff x="0" y="0"/>
            <a:chExt cx="185420" cy="199390"/>
          </a:xfrm>
        </p:grpSpPr>
        <p:sp>
          <p:nvSpPr>
            <p:cNvPr id="6" name="Freeform 6"/>
            <p:cNvSpPr/>
            <p:nvPr/>
          </p:nvSpPr>
          <p:spPr>
            <a:xfrm>
              <a:off x="50800" y="50800"/>
              <a:ext cx="83820" cy="97790"/>
            </a:xfrm>
            <a:custGeom>
              <a:avLst/>
              <a:gdLst/>
              <a:ahLst/>
              <a:cxnLst/>
              <a:rect l="l" t="t" r="r" b="b"/>
              <a:pathLst>
                <a:path w="83820" h="97790">
                  <a:moveTo>
                    <a:pt x="81280" y="36830"/>
                  </a:moveTo>
                  <a:cubicBezTo>
                    <a:pt x="62230" y="72390"/>
                    <a:pt x="54610" y="80010"/>
                    <a:pt x="50800" y="83820"/>
                  </a:cubicBezTo>
                  <a:cubicBezTo>
                    <a:pt x="49530" y="86360"/>
                    <a:pt x="48260" y="87630"/>
                    <a:pt x="46990" y="88900"/>
                  </a:cubicBezTo>
                  <a:cubicBezTo>
                    <a:pt x="45720" y="90170"/>
                    <a:pt x="43180" y="91440"/>
                    <a:pt x="41910" y="92710"/>
                  </a:cubicBezTo>
                  <a:cubicBezTo>
                    <a:pt x="40640" y="93980"/>
                    <a:pt x="38100" y="95250"/>
                    <a:pt x="36830" y="96520"/>
                  </a:cubicBezTo>
                  <a:cubicBezTo>
                    <a:pt x="34290" y="97790"/>
                    <a:pt x="33020" y="97790"/>
                    <a:pt x="30480" y="97790"/>
                  </a:cubicBezTo>
                  <a:cubicBezTo>
                    <a:pt x="27940" y="97790"/>
                    <a:pt x="26670" y="97790"/>
                    <a:pt x="24130" y="97790"/>
                  </a:cubicBezTo>
                  <a:cubicBezTo>
                    <a:pt x="21590" y="97790"/>
                    <a:pt x="20320" y="97790"/>
                    <a:pt x="17780" y="96520"/>
                  </a:cubicBezTo>
                  <a:cubicBezTo>
                    <a:pt x="16510" y="96520"/>
                    <a:pt x="13970" y="95250"/>
                    <a:pt x="12700" y="93980"/>
                  </a:cubicBezTo>
                  <a:cubicBezTo>
                    <a:pt x="11430" y="92710"/>
                    <a:pt x="8890" y="91440"/>
                    <a:pt x="7620" y="90170"/>
                  </a:cubicBezTo>
                  <a:cubicBezTo>
                    <a:pt x="6350" y="88900"/>
                    <a:pt x="5080" y="86360"/>
                    <a:pt x="3810" y="85090"/>
                  </a:cubicBezTo>
                  <a:cubicBezTo>
                    <a:pt x="2540" y="82550"/>
                    <a:pt x="2540" y="81280"/>
                    <a:pt x="1270" y="78740"/>
                  </a:cubicBezTo>
                  <a:cubicBezTo>
                    <a:pt x="1270" y="76200"/>
                    <a:pt x="0" y="74930"/>
                    <a:pt x="0" y="72390"/>
                  </a:cubicBezTo>
                  <a:cubicBezTo>
                    <a:pt x="0" y="69850"/>
                    <a:pt x="1270" y="68580"/>
                    <a:pt x="1270" y="66040"/>
                  </a:cubicBezTo>
                  <a:cubicBezTo>
                    <a:pt x="1270" y="64770"/>
                    <a:pt x="2540" y="60960"/>
                    <a:pt x="2540" y="60960"/>
                  </a:cubicBezTo>
                  <a:cubicBezTo>
                    <a:pt x="2540" y="60960"/>
                    <a:pt x="1270" y="63500"/>
                    <a:pt x="1270" y="63500"/>
                  </a:cubicBezTo>
                  <a:cubicBezTo>
                    <a:pt x="1270" y="63500"/>
                    <a:pt x="3810" y="58420"/>
                    <a:pt x="5080" y="55880"/>
                  </a:cubicBezTo>
                  <a:cubicBezTo>
                    <a:pt x="6350" y="53340"/>
                    <a:pt x="8890" y="52070"/>
                    <a:pt x="11430" y="50800"/>
                  </a:cubicBezTo>
                  <a:cubicBezTo>
                    <a:pt x="13970" y="49530"/>
                    <a:pt x="16510" y="48260"/>
                    <a:pt x="19050" y="46990"/>
                  </a:cubicBezTo>
                  <a:cubicBezTo>
                    <a:pt x="21590" y="45720"/>
                    <a:pt x="25400" y="45720"/>
                    <a:pt x="27940" y="45720"/>
                  </a:cubicBezTo>
                  <a:cubicBezTo>
                    <a:pt x="30480" y="45720"/>
                    <a:pt x="33020" y="45720"/>
                    <a:pt x="35560" y="46990"/>
                  </a:cubicBezTo>
                  <a:cubicBezTo>
                    <a:pt x="38100" y="48260"/>
                    <a:pt x="40640" y="49530"/>
                    <a:pt x="43180" y="52070"/>
                  </a:cubicBezTo>
                  <a:cubicBezTo>
                    <a:pt x="45720" y="53340"/>
                    <a:pt x="48260" y="55880"/>
                    <a:pt x="49530" y="58420"/>
                  </a:cubicBezTo>
                  <a:cubicBezTo>
                    <a:pt x="50800" y="60960"/>
                    <a:pt x="52070" y="63500"/>
                    <a:pt x="52070" y="66040"/>
                  </a:cubicBezTo>
                  <a:cubicBezTo>
                    <a:pt x="52070" y="68580"/>
                    <a:pt x="52070" y="72390"/>
                    <a:pt x="52070" y="74930"/>
                  </a:cubicBezTo>
                  <a:cubicBezTo>
                    <a:pt x="52070" y="77470"/>
                    <a:pt x="52070" y="80010"/>
                    <a:pt x="50800" y="82550"/>
                  </a:cubicBezTo>
                  <a:cubicBezTo>
                    <a:pt x="49530" y="85090"/>
                    <a:pt x="48260" y="87630"/>
                    <a:pt x="45720" y="90170"/>
                  </a:cubicBezTo>
                  <a:cubicBezTo>
                    <a:pt x="44450" y="92710"/>
                    <a:pt x="41910" y="93980"/>
                    <a:pt x="39370" y="95250"/>
                  </a:cubicBezTo>
                  <a:cubicBezTo>
                    <a:pt x="36830" y="96520"/>
                    <a:pt x="33020" y="97790"/>
                    <a:pt x="30480" y="97790"/>
                  </a:cubicBezTo>
                  <a:cubicBezTo>
                    <a:pt x="27940" y="97790"/>
                    <a:pt x="25400" y="97790"/>
                    <a:pt x="22860" y="97790"/>
                  </a:cubicBezTo>
                  <a:cubicBezTo>
                    <a:pt x="20320" y="97790"/>
                    <a:pt x="16510" y="96520"/>
                    <a:pt x="13970" y="95250"/>
                  </a:cubicBezTo>
                  <a:cubicBezTo>
                    <a:pt x="11430" y="93980"/>
                    <a:pt x="8890" y="92710"/>
                    <a:pt x="7620" y="90170"/>
                  </a:cubicBezTo>
                  <a:cubicBezTo>
                    <a:pt x="5080" y="87630"/>
                    <a:pt x="3810" y="85090"/>
                    <a:pt x="2540" y="82550"/>
                  </a:cubicBezTo>
                  <a:cubicBezTo>
                    <a:pt x="1270" y="80010"/>
                    <a:pt x="0" y="77470"/>
                    <a:pt x="0" y="74930"/>
                  </a:cubicBezTo>
                  <a:cubicBezTo>
                    <a:pt x="0" y="72390"/>
                    <a:pt x="0" y="68580"/>
                    <a:pt x="1270" y="66040"/>
                  </a:cubicBezTo>
                  <a:cubicBezTo>
                    <a:pt x="1270" y="63500"/>
                    <a:pt x="2540" y="60960"/>
                    <a:pt x="3810" y="58420"/>
                  </a:cubicBezTo>
                  <a:cubicBezTo>
                    <a:pt x="5080" y="55880"/>
                    <a:pt x="6350" y="53340"/>
                    <a:pt x="8890" y="52070"/>
                  </a:cubicBezTo>
                  <a:cubicBezTo>
                    <a:pt x="11430" y="50800"/>
                    <a:pt x="13970" y="49530"/>
                    <a:pt x="16510" y="48260"/>
                  </a:cubicBezTo>
                  <a:cubicBezTo>
                    <a:pt x="19050" y="46990"/>
                    <a:pt x="22860" y="45720"/>
                    <a:pt x="25400" y="45720"/>
                  </a:cubicBezTo>
                  <a:cubicBezTo>
                    <a:pt x="27940" y="45720"/>
                    <a:pt x="30480" y="45720"/>
                    <a:pt x="33020" y="46990"/>
                  </a:cubicBezTo>
                  <a:cubicBezTo>
                    <a:pt x="35560" y="48260"/>
                    <a:pt x="38100" y="49530"/>
                    <a:pt x="40640" y="50800"/>
                  </a:cubicBezTo>
                  <a:cubicBezTo>
                    <a:pt x="43180" y="52070"/>
                    <a:pt x="45720" y="53340"/>
                    <a:pt x="46990" y="55880"/>
                  </a:cubicBezTo>
                  <a:cubicBezTo>
                    <a:pt x="48260" y="58420"/>
                    <a:pt x="49530" y="60960"/>
                    <a:pt x="50800" y="63500"/>
                  </a:cubicBezTo>
                  <a:cubicBezTo>
                    <a:pt x="52070" y="66040"/>
                    <a:pt x="53340" y="69850"/>
                    <a:pt x="53340" y="72390"/>
                  </a:cubicBezTo>
                  <a:cubicBezTo>
                    <a:pt x="53340" y="76200"/>
                    <a:pt x="52070" y="81280"/>
                    <a:pt x="50800" y="83820"/>
                  </a:cubicBezTo>
                  <a:cubicBezTo>
                    <a:pt x="49530" y="86360"/>
                    <a:pt x="48260" y="87630"/>
                    <a:pt x="46990" y="88900"/>
                  </a:cubicBezTo>
                  <a:cubicBezTo>
                    <a:pt x="45720" y="90170"/>
                    <a:pt x="43180" y="91440"/>
                    <a:pt x="41910" y="92710"/>
                  </a:cubicBezTo>
                  <a:cubicBezTo>
                    <a:pt x="40640" y="93980"/>
                    <a:pt x="38100" y="95250"/>
                    <a:pt x="36830" y="96520"/>
                  </a:cubicBezTo>
                  <a:cubicBezTo>
                    <a:pt x="34290" y="97790"/>
                    <a:pt x="33020" y="97790"/>
                    <a:pt x="30480" y="97790"/>
                  </a:cubicBezTo>
                  <a:cubicBezTo>
                    <a:pt x="27940" y="97790"/>
                    <a:pt x="26670" y="97790"/>
                    <a:pt x="24130" y="97790"/>
                  </a:cubicBezTo>
                  <a:cubicBezTo>
                    <a:pt x="21590" y="97790"/>
                    <a:pt x="20320" y="97790"/>
                    <a:pt x="17780" y="96520"/>
                  </a:cubicBezTo>
                  <a:cubicBezTo>
                    <a:pt x="16510" y="96520"/>
                    <a:pt x="13970" y="95250"/>
                    <a:pt x="12700" y="93980"/>
                  </a:cubicBezTo>
                  <a:cubicBezTo>
                    <a:pt x="11430" y="92710"/>
                    <a:pt x="8890" y="91440"/>
                    <a:pt x="7620" y="90170"/>
                  </a:cubicBezTo>
                  <a:cubicBezTo>
                    <a:pt x="6350" y="88900"/>
                    <a:pt x="5080" y="86360"/>
                    <a:pt x="3810" y="85090"/>
                  </a:cubicBezTo>
                  <a:cubicBezTo>
                    <a:pt x="2540" y="82550"/>
                    <a:pt x="2540" y="81280"/>
                    <a:pt x="1270" y="78740"/>
                  </a:cubicBezTo>
                  <a:cubicBezTo>
                    <a:pt x="1270" y="76200"/>
                    <a:pt x="0" y="74930"/>
                    <a:pt x="0" y="72390"/>
                  </a:cubicBezTo>
                  <a:cubicBezTo>
                    <a:pt x="0" y="69850"/>
                    <a:pt x="1270" y="68580"/>
                    <a:pt x="1270" y="66040"/>
                  </a:cubicBezTo>
                  <a:cubicBezTo>
                    <a:pt x="1270" y="64770"/>
                    <a:pt x="1270" y="63500"/>
                    <a:pt x="2540" y="60960"/>
                  </a:cubicBezTo>
                  <a:cubicBezTo>
                    <a:pt x="5080" y="55880"/>
                    <a:pt x="16510" y="49530"/>
                    <a:pt x="21590" y="41910"/>
                  </a:cubicBezTo>
                  <a:cubicBezTo>
                    <a:pt x="26670" y="34290"/>
                    <a:pt x="31750" y="19050"/>
                    <a:pt x="34290" y="13970"/>
                  </a:cubicBezTo>
                  <a:cubicBezTo>
                    <a:pt x="35560" y="11430"/>
                    <a:pt x="35560" y="10160"/>
                    <a:pt x="36830" y="8890"/>
                  </a:cubicBezTo>
                  <a:cubicBezTo>
                    <a:pt x="38100" y="7620"/>
                    <a:pt x="40640" y="6350"/>
                    <a:pt x="41910" y="5080"/>
                  </a:cubicBezTo>
                  <a:cubicBezTo>
                    <a:pt x="43180" y="3810"/>
                    <a:pt x="45720" y="2540"/>
                    <a:pt x="46990" y="1270"/>
                  </a:cubicBezTo>
                  <a:cubicBezTo>
                    <a:pt x="49530" y="0"/>
                    <a:pt x="50800" y="0"/>
                    <a:pt x="53340" y="0"/>
                  </a:cubicBezTo>
                  <a:cubicBezTo>
                    <a:pt x="55880" y="0"/>
                    <a:pt x="57150" y="0"/>
                    <a:pt x="59690" y="0"/>
                  </a:cubicBezTo>
                  <a:cubicBezTo>
                    <a:pt x="62230" y="0"/>
                    <a:pt x="63500" y="0"/>
                    <a:pt x="66040" y="1270"/>
                  </a:cubicBezTo>
                  <a:cubicBezTo>
                    <a:pt x="67310" y="1270"/>
                    <a:pt x="69850" y="2540"/>
                    <a:pt x="71120" y="3810"/>
                  </a:cubicBezTo>
                  <a:cubicBezTo>
                    <a:pt x="72390" y="5080"/>
                    <a:pt x="74930" y="6350"/>
                    <a:pt x="76200" y="7620"/>
                  </a:cubicBezTo>
                  <a:cubicBezTo>
                    <a:pt x="77470" y="8890"/>
                    <a:pt x="78740" y="11430"/>
                    <a:pt x="80010" y="12700"/>
                  </a:cubicBezTo>
                  <a:cubicBezTo>
                    <a:pt x="81280" y="15240"/>
                    <a:pt x="81280" y="16510"/>
                    <a:pt x="82550" y="19050"/>
                  </a:cubicBezTo>
                  <a:cubicBezTo>
                    <a:pt x="82550" y="21590"/>
                    <a:pt x="83820" y="22860"/>
                    <a:pt x="83820" y="25400"/>
                  </a:cubicBezTo>
                  <a:cubicBezTo>
                    <a:pt x="83820" y="27940"/>
                    <a:pt x="82550" y="29210"/>
                    <a:pt x="82550" y="31750"/>
                  </a:cubicBezTo>
                  <a:cubicBezTo>
                    <a:pt x="82550" y="33020"/>
                    <a:pt x="81280" y="36830"/>
                    <a:pt x="81280" y="3683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35054" y="2377160"/>
            <a:ext cx="196215" cy="421005"/>
            <a:chOff x="0" y="0"/>
            <a:chExt cx="523240" cy="1122680"/>
          </a:xfrm>
        </p:grpSpPr>
        <p:sp>
          <p:nvSpPr>
            <p:cNvPr id="8" name="Freeform 8"/>
            <p:cNvSpPr/>
            <p:nvPr/>
          </p:nvSpPr>
          <p:spPr>
            <a:xfrm>
              <a:off x="50800" y="46990"/>
              <a:ext cx="421640" cy="1027430"/>
            </a:xfrm>
            <a:custGeom>
              <a:avLst/>
              <a:gdLst/>
              <a:ahLst/>
              <a:cxnLst/>
              <a:rect l="l" t="t" r="r" b="b"/>
              <a:pathLst>
                <a:path w="421640" h="1027430">
                  <a:moveTo>
                    <a:pt x="173990" y="269240"/>
                  </a:moveTo>
                  <a:cubicBezTo>
                    <a:pt x="170180" y="306070"/>
                    <a:pt x="168910" y="318770"/>
                    <a:pt x="167640" y="330200"/>
                  </a:cubicBezTo>
                  <a:cubicBezTo>
                    <a:pt x="166370" y="341630"/>
                    <a:pt x="165100" y="354330"/>
                    <a:pt x="165100" y="361950"/>
                  </a:cubicBezTo>
                  <a:cubicBezTo>
                    <a:pt x="165100" y="367030"/>
                    <a:pt x="166370" y="370840"/>
                    <a:pt x="166370" y="374650"/>
                  </a:cubicBezTo>
                  <a:cubicBezTo>
                    <a:pt x="166370" y="377190"/>
                    <a:pt x="166370" y="379730"/>
                    <a:pt x="165100" y="382270"/>
                  </a:cubicBezTo>
                  <a:cubicBezTo>
                    <a:pt x="165100" y="384810"/>
                    <a:pt x="163830" y="386080"/>
                    <a:pt x="162560" y="388620"/>
                  </a:cubicBezTo>
                  <a:cubicBezTo>
                    <a:pt x="161290" y="389890"/>
                    <a:pt x="160020" y="392430"/>
                    <a:pt x="158750" y="393700"/>
                  </a:cubicBezTo>
                  <a:cubicBezTo>
                    <a:pt x="157480" y="394970"/>
                    <a:pt x="156210" y="397510"/>
                    <a:pt x="153670" y="398780"/>
                  </a:cubicBezTo>
                  <a:cubicBezTo>
                    <a:pt x="152400" y="400050"/>
                    <a:pt x="149860" y="400050"/>
                    <a:pt x="147320" y="401320"/>
                  </a:cubicBezTo>
                  <a:cubicBezTo>
                    <a:pt x="144780" y="401320"/>
                    <a:pt x="143510" y="402590"/>
                    <a:pt x="140970" y="402590"/>
                  </a:cubicBezTo>
                  <a:cubicBezTo>
                    <a:pt x="138430" y="402590"/>
                    <a:pt x="135890" y="402590"/>
                    <a:pt x="133350" y="402590"/>
                  </a:cubicBezTo>
                  <a:cubicBezTo>
                    <a:pt x="130810" y="402590"/>
                    <a:pt x="129540" y="402590"/>
                    <a:pt x="127000" y="401320"/>
                  </a:cubicBezTo>
                  <a:cubicBezTo>
                    <a:pt x="124460" y="400050"/>
                    <a:pt x="123190" y="398780"/>
                    <a:pt x="120650" y="397510"/>
                  </a:cubicBezTo>
                  <a:cubicBezTo>
                    <a:pt x="119380" y="396240"/>
                    <a:pt x="116840" y="394970"/>
                    <a:pt x="115570" y="393700"/>
                  </a:cubicBezTo>
                  <a:cubicBezTo>
                    <a:pt x="114300" y="392430"/>
                    <a:pt x="113030" y="389890"/>
                    <a:pt x="111760" y="387350"/>
                  </a:cubicBezTo>
                  <a:cubicBezTo>
                    <a:pt x="110490" y="384810"/>
                    <a:pt x="109220" y="383540"/>
                    <a:pt x="109220" y="381000"/>
                  </a:cubicBezTo>
                  <a:cubicBezTo>
                    <a:pt x="109220" y="378460"/>
                    <a:pt x="109220" y="377190"/>
                    <a:pt x="109220" y="374650"/>
                  </a:cubicBezTo>
                  <a:cubicBezTo>
                    <a:pt x="109220" y="368300"/>
                    <a:pt x="107950" y="351790"/>
                    <a:pt x="107950" y="340360"/>
                  </a:cubicBezTo>
                  <a:cubicBezTo>
                    <a:pt x="107950" y="330200"/>
                    <a:pt x="107950" y="318770"/>
                    <a:pt x="107950" y="312420"/>
                  </a:cubicBezTo>
                  <a:cubicBezTo>
                    <a:pt x="107950" y="308610"/>
                    <a:pt x="107950" y="307340"/>
                    <a:pt x="109220" y="304800"/>
                  </a:cubicBezTo>
                  <a:cubicBezTo>
                    <a:pt x="109220" y="302260"/>
                    <a:pt x="110490" y="300990"/>
                    <a:pt x="111760" y="298450"/>
                  </a:cubicBezTo>
                  <a:cubicBezTo>
                    <a:pt x="113030" y="295910"/>
                    <a:pt x="114300" y="294640"/>
                    <a:pt x="115570" y="292100"/>
                  </a:cubicBezTo>
                  <a:cubicBezTo>
                    <a:pt x="116840" y="290830"/>
                    <a:pt x="118110" y="288290"/>
                    <a:pt x="120650" y="287020"/>
                  </a:cubicBezTo>
                  <a:cubicBezTo>
                    <a:pt x="121920" y="285750"/>
                    <a:pt x="124460" y="285750"/>
                    <a:pt x="127000" y="284480"/>
                  </a:cubicBezTo>
                  <a:cubicBezTo>
                    <a:pt x="129540" y="283210"/>
                    <a:pt x="130810" y="281940"/>
                    <a:pt x="133350" y="281940"/>
                  </a:cubicBezTo>
                  <a:cubicBezTo>
                    <a:pt x="135890" y="281940"/>
                    <a:pt x="138430" y="281940"/>
                    <a:pt x="140970" y="281940"/>
                  </a:cubicBezTo>
                  <a:cubicBezTo>
                    <a:pt x="143510" y="281940"/>
                    <a:pt x="144780" y="283210"/>
                    <a:pt x="147320" y="284480"/>
                  </a:cubicBezTo>
                  <a:cubicBezTo>
                    <a:pt x="149860" y="285750"/>
                    <a:pt x="151130" y="285750"/>
                    <a:pt x="153670" y="287020"/>
                  </a:cubicBezTo>
                  <a:cubicBezTo>
                    <a:pt x="156210" y="288290"/>
                    <a:pt x="158750" y="289560"/>
                    <a:pt x="160020" y="292100"/>
                  </a:cubicBezTo>
                  <a:cubicBezTo>
                    <a:pt x="161290" y="293370"/>
                    <a:pt x="162560" y="295910"/>
                    <a:pt x="163830" y="298450"/>
                  </a:cubicBezTo>
                  <a:cubicBezTo>
                    <a:pt x="165100" y="300990"/>
                    <a:pt x="166370" y="302260"/>
                    <a:pt x="166370" y="304800"/>
                  </a:cubicBezTo>
                  <a:cubicBezTo>
                    <a:pt x="166370" y="307340"/>
                    <a:pt x="166370" y="308610"/>
                    <a:pt x="166370" y="312420"/>
                  </a:cubicBezTo>
                  <a:cubicBezTo>
                    <a:pt x="165100" y="318770"/>
                    <a:pt x="162560" y="332740"/>
                    <a:pt x="160020" y="341630"/>
                  </a:cubicBezTo>
                  <a:cubicBezTo>
                    <a:pt x="157480" y="349250"/>
                    <a:pt x="156210" y="358140"/>
                    <a:pt x="153670" y="363220"/>
                  </a:cubicBezTo>
                  <a:cubicBezTo>
                    <a:pt x="152400" y="365760"/>
                    <a:pt x="151130" y="367030"/>
                    <a:pt x="149860" y="369570"/>
                  </a:cubicBezTo>
                  <a:cubicBezTo>
                    <a:pt x="148590" y="370840"/>
                    <a:pt x="146050" y="373380"/>
                    <a:pt x="144780" y="374650"/>
                  </a:cubicBezTo>
                  <a:cubicBezTo>
                    <a:pt x="143510" y="375920"/>
                    <a:pt x="142240" y="378460"/>
                    <a:pt x="139700" y="379730"/>
                  </a:cubicBezTo>
                  <a:cubicBezTo>
                    <a:pt x="137160" y="381000"/>
                    <a:pt x="134620" y="381000"/>
                    <a:pt x="132080" y="381000"/>
                  </a:cubicBezTo>
                  <a:cubicBezTo>
                    <a:pt x="129540" y="381000"/>
                    <a:pt x="127000" y="382270"/>
                    <a:pt x="124460" y="382270"/>
                  </a:cubicBezTo>
                  <a:cubicBezTo>
                    <a:pt x="121920" y="382270"/>
                    <a:pt x="120650" y="381000"/>
                    <a:pt x="118110" y="381000"/>
                  </a:cubicBezTo>
                  <a:cubicBezTo>
                    <a:pt x="115570" y="379730"/>
                    <a:pt x="113030" y="379730"/>
                    <a:pt x="110490" y="378460"/>
                  </a:cubicBezTo>
                  <a:cubicBezTo>
                    <a:pt x="107950" y="377190"/>
                    <a:pt x="106680" y="375920"/>
                    <a:pt x="105410" y="374650"/>
                  </a:cubicBezTo>
                  <a:cubicBezTo>
                    <a:pt x="104140" y="373380"/>
                    <a:pt x="101600" y="370840"/>
                    <a:pt x="100330" y="368300"/>
                  </a:cubicBezTo>
                  <a:cubicBezTo>
                    <a:pt x="99060" y="365760"/>
                    <a:pt x="99060" y="364490"/>
                    <a:pt x="97790" y="361950"/>
                  </a:cubicBezTo>
                  <a:cubicBezTo>
                    <a:pt x="96520" y="359410"/>
                    <a:pt x="95250" y="356870"/>
                    <a:pt x="95250" y="354330"/>
                  </a:cubicBezTo>
                  <a:cubicBezTo>
                    <a:pt x="95250" y="351790"/>
                    <a:pt x="95250" y="350520"/>
                    <a:pt x="95250" y="347980"/>
                  </a:cubicBezTo>
                  <a:cubicBezTo>
                    <a:pt x="95250" y="345440"/>
                    <a:pt x="96520" y="344170"/>
                    <a:pt x="97790" y="340360"/>
                  </a:cubicBezTo>
                  <a:cubicBezTo>
                    <a:pt x="100330" y="332740"/>
                    <a:pt x="105410" y="312420"/>
                    <a:pt x="109220" y="300990"/>
                  </a:cubicBezTo>
                  <a:cubicBezTo>
                    <a:pt x="113030" y="292100"/>
                    <a:pt x="115570" y="284480"/>
                    <a:pt x="119380" y="276860"/>
                  </a:cubicBezTo>
                  <a:cubicBezTo>
                    <a:pt x="123190" y="269240"/>
                    <a:pt x="128270" y="259080"/>
                    <a:pt x="130810" y="254000"/>
                  </a:cubicBezTo>
                  <a:cubicBezTo>
                    <a:pt x="132080" y="251460"/>
                    <a:pt x="133350" y="248920"/>
                    <a:pt x="134620" y="247650"/>
                  </a:cubicBezTo>
                  <a:cubicBezTo>
                    <a:pt x="135890" y="246380"/>
                    <a:pt x="138430" y="245110"/>
                    <a:pt x="140970" y="243840"/>
                  </a:cubicBezTo>
                  <a:cubicBezTo>
                    <a:pt x="143510" y="242570"/>
                    <a:pt x="146050" y="242570"/>
                    <a:pt x="148590" y="241300"/>
                  </a:cubicBezTo>
                  <a:cubicBezTo>
                    <a:pt x="151130" y="241300"/>
                    <a:pt x="153670" y="240030"/>
                    <a:pt x="156210" y="240030"/>
                  </a:cubicBezTo>
                  <a:cubicBezTo>
                    <a:pt x="158750" y="240030"/>
                    <a:pt x="161290" y="240030"/>
                    <a:pt x="163830" y="241300"/>
                  </a:cubicBezTo>
                  <a:cubicBezTo>
                    <a:pt x="166370" y="241300"/>
                    <a:pt x="167640" y="242570"/>
                    <a:pt x="170180" y="243840"/>
                  </a:cubicBezTo>
                  <a:cubicBezTo>
                    <a:pt x="172720" y="245110"/>
                    <a:pt x="173990" y="246380"/>
                    <a:pt x="176530" y="247650"/>
                  </a:cubicBezTo>
                  <a:cubicBezTo>
                    <a:pt x="177800" y="248920"/>
                    <a:pt x="180340" y="250190"/>
                    <a:pt x="181610" y="252730"/>
                  </a:cubicBezTo>
                  <a:cubicBezTo>
                    <a:pt x="182880" y="255270"/>
                    <a:pt x="184150" y="257810"/>
                    <a:pt x="185420" y="260350"/>
                  </a:cubicBezTo>
                  <a:cubicBezTo>
                    <a:pt x="186690" y="262890"/>
                    <a:pt x="186690" y="264160"/>
                    <a:pt x="186690" y="266700"/>
                  </a:cubicBezTo>
                  <a:cubicBezTo>
                    <a:pt x="186690" y="269240"/>
                    <a:pt x="186690" y="271780"/>
                    <a:pt x="186690" y="274320"/>
                  </a:cubicBezTo>
                  <a:cubicBezTo>
                    <a:pt x="186690" y="276860"/>
                    <a:pt x="186690" y="279400"/>
                    <a:pt x="185420" y="281940"/>
                  </a:cubicBezTo>
                  <a:cubicBezTo>
                    <a:pt x="184150" y="284480"/>
                    <a:pt x="182880" y="285750"/>
                    <a:pt x="181610" y="288290"/>
                  </a:cubicBezTo>
                  <a:cubicBezTo>
                    <a:pt x="177800" y="294640"/>
                    <a:pt x="173990" y="309880"/>
                    <a:pt x="168910" y="320040"/>
                  </a:cubicBezTo>
                  <a:cubicBezTo>
                    <a:pt x="165100" y="328930"/>
                    <a:pt x="157480" y="339090"/>
                    <a:pt x="154940" y="344170"/>
                  </a:cubicBezTo>
                  <a:cubicBezTo>
                    <a:pt x="153670" y="346710"/>
                    <a:pt x="153670" y="347980"/>
                    <a:pt x="152400" y="349250"/>
                  </a:cubicBezTo>
                  <a:cubicBezTo>
                    <a:pt x="151130" y="350520"/>
                    <a:pt x="148590" y="353060"/>
                    <a:pt x="147320" y="354330"/>
                  </a:cubicBezTo>
                  <a:cubicBezTo>
                    <a:pt x="144780" y="355600"/>
                    <a:pt x="143510" y="358140"/>
                    <a:pt x="140970" y="359410"/>
                  </a:cubicBezTo>
                  <a:cubicBezTo>
                    <a:pt x="138430" y="360680"/>
                    <a:pt x="137160" y="361950"/>
                    <a:pt x="134620" y="363220"/>
                  </a:cubicBezTo>
                  <a:cubicBezTo>
                    <a:pt x="132080" y="364490"/>
                    <a:pt x="129540" y="364490"/>
                    <a:pt x="127000" y="364490"/>
                  </a:cubicBezTo>
                  <a:cubicBezTo>
                    <a:pt x="124460" y="364490"/>
                    <a:pt x="121920" y="363220"/>
                    <a:pt x="119380" y="363220"/>
                  </a:cubicBezTo>
                  <a:cubicBezTo>
                    <a:pt x="116840" y="361950"/>
                    <a:pt x="114300" y="361950"/>
                    <a:pt x="111760" y="360680"/>
                  </a:cubicBezTo>
                  <a:cubicBezTo>
                    <a:pt x="109220" y="359410"/>
                    <a:pt x="107950" y="358140"/>
                    <a:pt x="105410" y="356870"/>
                  </a:cubicBezTo>
                  <a:cubicBezTo>
                    <a:pt x="104140" y="355600"/>
                    <a:pt x="101600" y="353060"/>
                    <a:pt x="100330" y="351790"/>
                  </a:cubicBezTo>
                  <a:cubicBezTo>
                    <a:pt x="99060" y="349250"/>
                    <a:pt x="96520" y="347980"/>
                    <a:pt x="95250" y="345440"/>
                  </a:cubicBezTo>
                  <a:cubicBezTo>
                    <a:pt x="93980" y="342900"/>
                    <a:pt x="93980" y="340360"/>
                    <a:pt x="93980" y="337820"/>
                  </a:cubicBezTo>
                  <a:cubicBezTo>
                    <a:pt x="93980" y="335280"/>
                    <a:pt x="92710" y="332740"/>
                    <a:pt x="92710" y="330200"/>
                  </a:cubicBezTo>
                  <a:cubicBezTo>
                    <a:pt x="92710" y="327660"/>
                    <a:pt x="93980" y="325120"/>
                    <a:pt x="95250" y="322580"/>
                  </a:cubicBezTo>
                  <a:cubicBezTo>
                    <a:pt x="96520" y="320040"/>
                    <a:pt x="96520" y="318770"/>
                    <a:pt x="97790" y="314960"/>
                  </a:cubicBezTo>
                  <a:cubicBezTo>
                    <a:pt x="100330" y="308610"/>
                    <a:pt x="106680" y="290830"/>
                    <a:pt x="109220" y="283210"/>
                  </a:cubicBezTo>
                  <a:cubicBezTo>
                    <a:pt x="110490" y="279400"/>
                    <a:pt x="110490" y="276860"/>
                    <a:pt x="111760" y="274320"/>
                  </a:cubicBezTo>
                  <a:cubicBezTo>
                    <a:pt x="113030" y="271780"/>
                    <a:pt x="114300" y="270510"/>
                    <a:pt x="115570" y="267970"/>
                  </a:cubicBezTo>
                  <a:cubicBezTo>
                    <a:pt x="116840" y="265430"/>
                    <a:pt x="118110" y="262890"/>
                    <a:pt x="120650" y="261620"/>
                  </a:cubicBezTo>
                  <a:cubicBezTo>
                    <a:pt x="121920" y="260350"/>
                    <a:pt x="124460" y="259080"/>
                    <a:pt x="127000" y="257810"/>
                  </a:cubicBezTo>
                  <a:cubicBezTo>
                    <a:pt x="129540" y="256540"/>
                    <a:pt x="132080" y="256540"/>
                    <a:pt x="134620" y="255270"/>
                  </a:cubicBezTo>
                  <a:cubicBezTo>
                    <a:pt x="137160" y="255270"/>
                    <a:pt x="139700" y="254000"/>
                    <a:pt x="142240" y="254000"/>
                  </a:cubicBezTo>
                  <a:cubicBezTo>
                    <a:pt x="144780" y="254000"/>
                    <a:pt x="147320" y="254000"/>
                    <a:pt x="149860" y="255270"/>
                  </a:cubicBezTo>
                  <a:cubicBezTo>
                    <a:pt x="152400" y="256540"/>
                    <a:pt x="153670" y="257810"/>
                    <a:pt x="156210" y="259080"/>
                  </a:cubicBezTo>
                  <a:cubicBezTo>
                    <a:pt x="158750" y="260350"/>
                    <a:pt x="161290" y="261620"/>
                    <a:pt x="162560" y="262890"/>
                  </a:cubicBezTo>
                  <a:cubicBezTo>
                    <a:pt x="165100" y="264160"/>
                    <a:pt x="166370" y="266700"/>
                    <a:pt x="167640" y="269240"/>
                  </a:cubicBezTo>
                  <a:cubicBezTo>
                    <a:pt x="168910" y="271780"/>
                    <a:pt x="170180" y="273050"/>
                    <a:pt x="171450" y="275590"/>
                  </a:cubicBezTo>
                  <a:cubicBezTo>
                    <a:pt x="172720" y="278130"/>
                    <a:pt x="172720" y="280670"/>
                    <a:pt x="172720" y="283210"/>
                  </a:cubicBezTo>
                  <a:cubicBezTo>
                    <a:pt x="172720" y="285750"/>
                    <a:pt x="172720" y="288290"/>
                    <a:pt x="172720" y="290830"/>
                  </a:cubicBezTo>
                  <a:cubicBezTo>
                    <a:pt x="172720" y="293370"/>
                    <a:pt x="172720" y="294640"/>
                    <a:pt x="171450" y="298450"/>
                  </a:cubicBezTo>
                  <a:cubicBezTo>
                    <a:pt x="168910" y="304800"/>
                    <a:pt x="162560" y="316230"/>
                    <a:pt x="156210" y="325120"/>
                  </a:cubicBezTo>
                  <a:cubicBezTo>
                    <a:pt x="148590" y="335280"/>
                    <a:pt x="140970" y="353060"/>
                    <a:pt x="129540" y="355600"/>
                  </a:cubicBezTo>
                  <a:cubicBezTo>
                    <a:pt x="116840" y="358140"/>
                    <a:pt x="92710" y="347980"/>
                    <a:pt x="85090" y="339090"/>
                  </a:cubicBezTo>
                  <a:cubicBezTo>
                    <a:pt x="80010" y="332740"/>
                    <a:pt x="78740" y="321310"/>
                    <a:pt x="80010" y="313690"/>
                  </a:cubicBezTo>
                  <a:cubicBezTo>
                    <a:pt x="80010" y="306070"/>
                    <a:pt x="86360" y="298450"/>
                    <a:pt x="87630" y="293370"/>
                  </a:cubicBezTo>
                  <a:cubicBezTo>
                    <a:pt x="88900" y="290830"/>
                    <a:pt x="88900" y="288290"/>
                    <a:pt x="90170" y="285750"/>
                  </a:cubicBezTo>
                  <a:cubicBezTo>
                    <a:pt x="91440" y="283210"/>
                    <a:pt x="92710" y="280670"/>
                    <a:pt x="93980" y="279400"/>
                  </a:cubicBezTo>
                  <a:cubicBezTo>
                    <a:pt x="95250" y="276860"/>
                    <a:pt x="97790" y="275590"/>
                    <a:pt x="100330" y="274320"/>
                  </a:cubicBezTo>
                  <a:cubicBezTo>
                    <a:pt x="102870" y="273050"/>
                    <a:pt x="104140" y="271780"/>
                    <a:pt x="106680" y="270510"/>
                  </a:cubicBezTo>
                  <a:cubicBezTo>
                    <a:pt x="109220" y="269240"/>
                    <a:pt x="111760" y="267970"/>
                    <a:pt x="114300" y="267970"/>
                  </a:cubicBezTo>
                  <a:cubicBezTo>
                    <a:pt x="116840" y="267970"/>
                    <a:pt x="119380" y="267970"/>
                    <a:pt x="121920" y="267970"/>
                  </a:cubicBezTo>
                  <a:cubicBezTo>
                    <a:pt x="124460" y="267970"/>
                    <a:pt x="127000" y="269240"/>
                    <a:pt x="129540" y="269240"/>
                  </a:cubicBezTo>
                  <a:cubicBezTo>
                    <a:pt x="132080" y="270510"/>
                    <a:pt x="134620" y="270510"/>
                    <a:pt x="137160" y="271780"/>
                  </a:cubicBezTo>
                  <a:cubicBezTo>
                    <a:pt x="139700" y="273050"/>
                    <a:pt x="142240" y="274320"/>
                    <a:pt x="143510" y="276860"/>
                  </a:cubicBezTo>
                  <a:cubicBezTo>
                    <a:pt x="144780" y="278130"/>
                    <a:pt x="146050" y="280670"/>
                    <a:pt x="147320" y="283210"/>
                  </a:cubicBezTo>
                  <a:cubicBezTo>
                    <a:pt x="148590" y="285750"/>
                    <a:pt x="149860" y="288290"/>
                    <a:pt x="151130" y="290830"/>
                  </a:cubicBezTo>
                  <a:cubicBezTo>
                    <a:pt x="152400" y="293370"/>
                    <a:pt x="152400" y="295910"/>
                    <a:pt x="152400" y="298450"/>
                  </a:cubicBezTo>
                  <a:cubicBezTo>
                    <a:pt x="152400" y="300990"/>
                    <a:pt x="152400" y="302260"/>
                    <a:pt x="152400" y="306070"/>
                  </a:cubicBezTo>
                  <a:cubicBezTo>
                    <a:pt x="151130" y="313690"/>
                    <a:pt x="147320" y="328930"/>
                    <a:pt x="146050" y="340360"/>
                  </a:cubicBezTo>
                  <a:cubicBezTo>
                    <a:pt x="144780" y="350520"/>
                    <a:pt x="146050" y="360680"/>
                    <a:pt x="146050" y="369570"/>
                  </a:cubicBezTo>
                  <a:cubicBezTo>
                    <a:pt x="146050" y="378460"/>
                    <a:pt x="146050" y="386080"/>
                    <a:pt x="146050" y="394970"/>
                  </a:cubicBezTo>
                  <a:cubicBezTo>
                    <a:pt x="146050" y="403860"/>
                    <a:pt x="147320" y="416560"/>
                    <a:pt x="147320" y="422910"/>
                  </a:cubicBezTo>
                  <a:cubicBezTo>
                    <a:pt x="147320" y="426720"/>
                    <a:pt x="146050" y="427990"/>
                    <a:pt x="146050" y="430530"/>
                  </a:cubicBezTo>
                  <a:cubicBezTo>
                    <a:pt x="144780" y="433070"/>
                    <a:pt x="144780" y="435610"/>
                    <a:pt x="143510" y="438150"/>
                  </a:cubicBezTo>
                  <a:cubicBezTo>
                    <a:pt x="142240" y="440690"/>
                    <a:pt x="139700" y="441960"/>
                    <a:pt x="138430" y="444500"/>
                  </a:cubicBezTo>
                  <a:cubicBezTo>
                    <a:pt x="135890" y="447040"/>
                    <a:pt x="134620" y="449580"/>
                    <a:pt x="132080" y="450850"/>
                  </a:cubicBezTo>
                  <a:cubicBezTo>
                    <a:pt x="129540" y="452120"/>
                    <a:pt x="127000" y="453390"/>
                    <a:pt x="124460" y="454660"/>
                  </a:cubicBezTo>
                  <a:cubicBezTo>
                    <a:pt x="121920" y="455930"/>
                    <a:pt x="119380" y="455930"/>
                    <a:pt x="116840" y="455930"/>
                  </a:cubicBezTo>
                  <a:cubicBezTo>
                    <a:pt x="114300" y="455930"/>
                    <a:pt x="111760" y="455930"/>
                    <a:pt x="109220" y="455930"/>
                  </a:cubicBezTo>
                  <a:cubicBezTo>
                    <a:pt x="106680" y="455930"/>
                    <a:pt x="102870" y="455930"/>
                    <a:pt x="100330" y="454660"/>
                  </a:cubicBezTo>
                  <a:cubicBezTo>
                    <a:pt x="97790" y="453390"/>
                    <a:pt x="95250" y="452120"/>
                    <a:pt x="92710" y="450850"/>
                  </a:cubicBezTo>
                  <a:cubicBezTo>
                    <a:pt x="90170" y="449580"/>
                    <a:pt x="88900" y="447040"/>
                    <a:pt x="87630" y="444500"/>
                  </a:cubicBezTo>
                  <a:cubicBezTo>
                    <a:pt x="86360" y="441960"/>
                    <a:pt x="83820" y="440690"/>
                    <a:pt x="82550" y="438150"/>
                  </a:cubicBezTo>
                  <a:cubicBezTo>
                    <a:pt x="81280" y="435610"/>
                    <a:pt x="81280" y="433070"/>
                    <a:pt x="80010" y="430530"/>
                  </a:cubicBezTo>
                  <a:cubicBezTo>
                    <a:pt x="80010" y="427990"/>
                    <a:pt x="78740" y="426720"/>
                    <a:pt x="78740" y="422910"/>
                  </a:cubicBezTo>
                  <a:cubicBezTo>
                    <a:pt x="78740" y="416560"/>
                    <a:pt x="78740" y="401320"/>
                    <a:pt x="78740" y="394970"/>
                  </a:cubicBezTo>
                  <a:cubicBezTo>
                    <a:pt x="78740" y="391160"/>
                    <a:pt x="78740" y="388620"/>
                    <a:pt x="78740" y="386080"/>
                  </a:cubicBezTo>
                  <a:cubicBezTo>
                    <a:pt x="78740" y="383540"/>
                    <a:pt x="78740" y="379730"/>
                    <a:pt x="80010" y="377190"/>
                  </a:cubicBezTo>
                  <a:cubicBezTo>
                    <a:pt x="80010" y="374650"/>
                    <a:pt x="81280" y="372110"/>
                    <a:pt x="82550" y="369570"/>
                  </a:cubicBezTo>
                  <a:cubicBezTo>
                    <a:pt x="83820" y="367030"/>
                    <a:pt x="86360" y="365760"/>
                    <a:pt x="87630" y="363220"/>
                  </a:cubicBezTo>
                  <a:cubicBezTo>
                    <a:pt x="88900" y="360680"/>
                    <a:pt x="90170" y="358140"/>
                    <a:pt x="92710" y="356870"/>
                  </a:cubicBezTo>
                  <a:cubicBezTo>
                    <a:pt x="95250" y="355600"/>
                    <a:pt x="97790" y="354330"/>
                    <a:pt x="100330" y="353060"/>
                  </a:cubicBezTo>
                  <a:cubicBezTo>
                    <a:pt x="102870" y="351790"/>
                    <a:pt x="105410" y="351790"/>
                    <a:pt x="107950" y="351790"/>
                  </a:cubicBezTo>
                  <a:cubicBezTo>
                    <a:pt x="110490" y="351790"/>
                    <a:pt x="114300" y="351790"/>
                    <a:pt x="116840" y="351790"/>
                  </a:cubicBezTo>
                  <a:cubicBezTo>
                    <a:pt x="119380" y="351790"/>
                    <a:pt x="121920" y="351790"/>
                    <a:pt x="124460" y="353060"/>
                  </a:cubicBezTo>
                  <a:cubicBezTo>
                    <a:pt x="127000" y="354330"/>
                    <a:pt x="129540" y="355600"/>
                    <a:pt x="132080" y="356870"/>
                  </a:cubicBezTo>
                  <a:cubicBezTo>
                    <a:pt x="134620" y="358140"/>
                    <a:pt x="135890" y="360680"/>
                    <a:pt x="138430" y="363220"/>
                  </a:cubicBezTo>
                  <a:cubicBezTo>
                    <a:pt x="139700" y="365760"/>
                    <a:pt x="142240" y="367030"/>
                    <a:pt x="143510" y="369570"/>
                  </a:cubicBezTo>
                  <a:cubicBezTo>
                    <a:pt x="144780" y="372110"/>
                    <a:pt x="146050" y="374650"/>
                    <a:pt x="146050" y="377190"/>
                  </a:cubicBezTo>
                  <a:cubicBezTo>
                    <a:pt x="147320" y="379730"/>
                    <a:pt x="147320" y="382270"/>
                    <a:pt x="147320" y="386080"/>
                  </a:cubicBezTo>
                  <a:cubicBezTo>
                    <a:pt x="147320" y="392430"/>
                    <a:pt x="142240" y="403860"/>
                    <a:pt x="138430" y="412750"/>
                  </a:cubicBezTo>
                  <a:cubicBezTo>
                    <a:pt x="135890" y="421640"/>
                    <a:pt x="128270" y="436880"/>
                    <a:pt x="128270" y="436880"/>
                  </a:cubicBezTo>
                  <a:cubicBezTo>
                    <a:pt x="128270" y="436880"/>
                    <a:pt x="129540" y="433070"/>
                    <a:pt x="129540" y="433070"/>
                  </a:cubicBezTo>
                  <a:cubicBezTo>
                    <a:pt x="129540" y="433070"/>
                    <a:pt x="128270" y="439420"/>
                    <a:pt x="127000" y="441960"/>
                  </a:cubicBezTo>
                  <a:cubicBezTo>
                    <a:pt x="125730" y="444500"/>
                    <a:pt x="123190" y="445770"/>
                    <a:pt x="121920" y="448310"/>
                  </a:cubicBezTo>
                  <a:cubicBezTo>
                    <a:pt x="120650" y="450850"/>
                    <a:pt x="119380" y="453390"/>
                    <a:pt x="116840" y="454660"/>
                  </a:cubicBezTo>
                  <a:cubicBezTo>
                    <a:pt x="114300" y="455930"/>
                    <a:pt x="111760" y="457200"/>
                    <a:pt x="109220" y="458470"/>
                  </a:cubicBezTo>
                  <a:cubicBezTo>
                    <a:pt x="106680" y="459740"/>
                    <a:pt x="104140" y="461010"/>
                    <a:pt x="101600" y="461010"/>
                  </a:cubicBezTo>
                  <a:cubicBezTo>
                    <a:pt x="99060" y="462280"/>
                    <a:pt x="95250" y="462280"/>
                    <a:pt x="92710" y="462280"/>
                  </a:cubicBezTo>
                  <a:cubicBezTo>
                    <a:pt x="90170" y="462280"/>
                    <a:pt x="87630" y="462280"/>
                    <a:pt x="85090" y="461010"/>
                  </a:cubicBezTo>
                  <a:cubicBezTo>
                    <a:pt x="82550" y="459740"/>
                    <a:pt x="80010" y="458470"/>
                    <a:pt x="77470" y="457200"/>
                  </a:cubicBezTo>
                  <a:cubicBezTo>
                    <a:pt x="74930" y="455930"/>
                    <a:pt x="73660" y="454660"/>
                    <a:pt x="71120" y="452120"/>
                  </a:cubicBezTo>
                  <a:cubicBezTo>
                    <a:pt x="68580" y="450850"/>
                    <a:pt x="67310" y="448310"/>
                    <a:pt x="66040" y="445770"/>
                  </a:cubicBezTo>
                  <a:cubicBezTo>
                    <a:pt x="64770" y="443230"/>
                    <a:pt x="63500" y="440690"/>
                    <a:pt x="62230" y="438150"/>
                  </a:cubicBezTo>
                  <a:cubicBezTo>
                    <a:pt x="60960" y="435610"/>
                    <a:pt x="60960" y="431800"/>
                    <a:pt x="60960" y="429260"/>
                  </a:cubicBezTo>
                  <a:cubicBezTo>
                    <a:pt x="60960" y="426720"/>
                    <a:pt x="60960" y="425450"/>
                    <a:pt x="60960" y="421640"/>
                  </a:cubicBezTo>
                  <a:cubicBezTo>
                    <a:pt x="60960" y="415290"/>
                    <a:pt x="58420" y="401320"/>
                    <a:pt x="59690" y="393700"/>
                  </a:cubicBezTo>
                  <a:cubicBezTo>
                    <a:pt x="59690" y="387350"/>
                    <a:pt x="60960" y="381000"/>
                    <a:pt x="63500" y="375920"/>
                  </a:cubicBezTo>
                  <a:cubicBezTo>
                    <a:pt x="64770" y="372110"/>
                    <a:pt x="66040" y="370840"/>
                    <a:pt x="68580" y="368300"/>
                  </a:cubicBezTo>
                  <a:cubicBezTo>
                    <a:pt x="69850" y="365760"/>
                    <a:pt x="72390" y="363220"/>
                    <a:pt x="74930" y="361950"/>
                  </a:cubicBezTo>
                  <a:cubicBezTo>
                    <a:pt x="77470" y="360680"/>
                    <a:pt x="78740" y="359410"/>
                    <a:pt x="81280" y="358140"/>
                  </a:cubicBezTo>
                  <a:cubicBezTo>
                    <a:pt x="83820" y="356870"/>
                    <a:pt x="87630" y="355600"/>
                    <a:pt x="90170" y="355600"/>
                  </a:cubicBezTo>
                  <a:cubicBezTo>
                    <a:pt x="92710" y="355600"/>
                    <a:pt x="95250" y="355600"/>
                    <a:pt x="97790" y="355600"/>
                  </a:cubicBezTo>
                  <a:cubicBezTo>
                    <a:pt x="100330" y="355600"/>
                    <a:pt x="104140" y="355600"/>
                    <a:pt x="106680" y="356870"/>
                  </a:cubicBezTo>
                  <a:cubicBezTo>
                    <a:pt x="109220" y="358140"/>
                    <a:pt x="111760" y="359410"/>
                    <a:pt x="114300" y="360680"/>
                  </a:cubicBezTo>
                  <a:cubicBezTo>
                    <a:pt x="116840" y="361950"/>
                    <a:pt x="119380" y="364490"/>
                    <a:pt x="120650" y="365760"/>
                  </a:cubicBezTo>
                  <a:cubicBezTo>
                    <a:pt x="121920" y="367030"/>
                    <a:pt x="124460" y="369570"/>
                    <a:pt x="125730" y="372110"/>
                  </a:cubicBezTo>
                  <a:cubicBezTo>
                    <a:pt x="127000" y="374650"/>
                    <a:pt x="128270" y="377190"/>
                    <a:pt x="129540" y="379730"/>
                  </a:cubicBezTo>
                  <a:cubicBezTo>
                    <a:pt x="130810" y="382270"/>
                    <a:pt x="130810" y="386080"/>
                    <a:pt x="130810" y="388620"/>
                  </a:cubicBezTo>
                  <a:cubicBezTo>
                    <a:pt x="130810" y="391160"/>
                    <a:pt x="130810" y="393700"/>
                    <a:pt x="130810" y="396240"/>
                  </a:cubicBezTo>
                  <a:cubicBezTo>
                    <a:pt x="130810" y="398780"/>
                    <a:pt x="129540" y="405130"/>
                    <a:pt x="128270" y="405130"/>
                  </a:cubicBezTo>
                  <a:cubicBezTo>
                    <a:pt x="127000" y="405130"/>
                    <a:pt x="121920" y="370840"/>
                    <a:pt x="123190" y="370840"/>
                  </a:cubicBezTo>
                  <a:cubicBezTo>
                    <a:pt x="124460" y="370840"/>
                    <a:pt x="129540" y="386080"/>
                    <a:pt x="130810" y="394970"/>
                  </a:cubicBezTo>
                  <a:cubicBezTo>
                    <a:pt x="132080" y="403860"/>
                    <a:pt x="129540" y="417830"/>
                    <a:pt x="129540" y="424180"/>
                  </a:cubicBezTo>
                  <a:cubicBezTo>
                    <a:pt x="129540" y="427990"/>
                    <a:pt x="129540" y="430530"/>
                    <a:pt x="129540" y="433070"/>
                  </a:cubicBezTo>
                  <a:cubicBezTo>
                    <a:pt x="129540" y="435610"/>
                    <a:pt x="129540" y="439420"/>
                    <a:pt x="128270" y="441960"/>
                  </a:cubicBezTo>
                  <a:cubicBezTo>
                    <a:pt x="127000" y="444500"/>
                    <a:pt x="125730" y="447040"/>
                    <a:pt x="124460" y="449580"/>
                  </a:cubicBezTo>
                  <a:cubicBezTo>
                    <a:pt x="123190" y="452120"/>
                    <a:pt x="120650" y="453390"/>
                    <a:pt x="119380" y="455930"/>
                  </a:cubicBezTo>
                  <a:cubicBezTo>
                    <a:pt x="116840" y="458470"/>
                    <a:pt x="115570" y="461010"/>
                    <a:pt x="113030" y="462280"/>
                  </a:cubicBezTo>
                  <a:cubicBezTo>
                    <a:pt x="110490" y="463550"/>
                    <a:pt x="107950" y="463550"/>
                    <a:pt x="105410" y="464820"/>
                  </a:cubicBezTo>
                  <a:cubicBezTo>
                    <a:pt x="102870" y="466090"/>
                    <a:pt x="100330" y="467360"/>
                    <a:pt x="97790" y="467360"/>
                  </a:cubicBezTo>
                  <a:cubicBezTo>
                    <a:pt x="95250" y="467360"/>
                    <a:pt x="91440" y="467360"/>
                    <a:pt x="88900" y="467360"/>
                  </a:cubicBezTo>
                  <a:cubicBezTo>
                    <a:pt x="86360" y="467360"/>
                    <a:pt x="83820" y="466090"/>
                    <a:pt x="81280" y="464820"/>
                  </a:cubicBezTo>
                  <a:cubicBezTo>
                    <a:pt x="78740" y="463550"/>
                    <a:pt x="76200" y="462280"/>
                    <a:pt x="73660" y="461010"/>
                  </a:cubicBezTo>
                  <a:cubicBezTo>
                    <a:pt x="71120" y="459740"/>
                    <a:pt x="68580" y="457200"/>
                    <a:pt x="67310" y="454660"/>
                  </a:cubicBezTo>
                  <a:cubicBezTo>
                    <a:pt x="66040" y="452120"/>
                    <a:pt x="64770" y="450850"/>
                    <a:pt x="63500" y="448310"/>
                  </a:cubicBezTo>
                  <a:cubicBezTo>
                    <a:pt x="62230" y="445770"/>
                    <a:pt x="60960" y="443230"/>
                    <a:pt x="59690" y="440690"/>
                  </a:cubicBezTo>
                  <a:cubicBezTo>
                    <a:pt x="58420" y="438150"/>
                    <a:pt x="58420" y="435610"/>
                    <a:pt x="59690" y="431800"/>
                  </a:cubicBezTo>
                  <a:cubicBezTo>
                    <a:pt x="60960" y="425450"/>
                    <a:pt x="66040" y="414020"/>
                    <a:pt x="69850" y="405130"/>
                  </a:cubicBezTo>
                  <a:cubicBezTo>
                    <a:pt x="73660" y="397510"/>
                    <a:pt x="78740" y="388620"/>
                    <a:pt x="81280" y="383540"/>
                  </a:cubicBezTo>
                  <a:cubicBezTo>
                    <a:pt x="83820" y="379730"/>
                    <a:pt x="83820" y="378460"/>
                    <a:pt x="86360" y="375920"/>
                  </a:cubicBezTo>
                  <a:cubicBezTo>
                    <a:pt x="87630" y="373380"/>
                    <a:pt x="90170" y="372110"/>
                    <a:pt x="92710" y="370840"/>
                  </a:cubicBezTo>
                  <a:cubicBezTo>
                    <a:pt x="95250" y="369570"/>
                    <a:pt x="97790" y="368300"/>
                    <a:pt x="100330" y="367030"/>
                  </a:cubicBezTo>
                  <a:cubicBezTo>
                    <a:pt x="102870" y="365760"/>
                    <a:pt x="105410" y="365760"/>
                    <a:pt x="107950" y="365760"/>
                  </a:cubicBezTo>
                  <a:cubicBezTo>
                    <a:pt x="110490" y="365760"/>
                    <a:pt x="114300" y="365760"/>
                    <a:pt x="116840" y="365760"/>
                  </a:cubicBezTo>
                  <a:cubicBezTo>
                    <a:pt x="119380" y="365760"/>
                    <a:pt x="121920" y="367030"/>
                    <a:pt x="124460" y="368300"/>
                  </a:cubicBezTo>
                  <a:cubicBezTo>
                    <a:pt x="127000" y="369570"/>
                    <a:pt x="129540" y="370840"/>
                    <a:pt x="132080" y="372110"/>
                  </a:cubicBezTo>
                  <a:cubicBezTo>
                    <a:pt x="134620" y="373380"/>
                    <a:pt x="135890" y="375920"/>
                    <a:pt x="137160" y="378460"/>
                  </a:cubicBezTo>
                  <a:cubicBezTo>
                    <a:pt x="138430" y="381000"/>
                    <a:pt x="140970" y="382270"/>
                    <a:pt x="142240" y="384810"/>
                  </a:cubicBezTo>
                  <a:cubicBezTo>
                    <a:pt x="143510" y="387350"/>
                    <a:pt x="144780" y="389890"/>
                    <a:pt x="144780" y="392430"/>
                  </a:cubicBezTo>
                  <a:cubicBezTo>
                    <a:pt x="146050" y="394970"/>
                    <a:pt x="146050" y="398780"/>
                    <a:pt x="146050" y="401320"/>
                  </a:cubicBezTo>
                  <a:cubicBezTo>
                    <a:pt x="146050" y="403860"/>
                    <a:pt x="146050" y="406400"/>
                    <a:pt x="144780" y="408940"/>
                  </a:cubicBezTo>
                  <a:cubicBezTo>
                    <a:pt x="143510" y="411480"/>
                    <a:pt x="140970" y="416560"/>
                    <a:pt x="140970" y="416560"/>
                  </a:cubicBezTo>
                  <a:cubicBezTo>
                    <a:pt x="139700" y="416560"/>
                    <a:pt x="144780" y="391160"/>
                    <a:pt x="146050" y="391160"/>
                  </a:cubicBezTo>
                  <a:cubicBezTo>
                    <a:pt x="147320" y="391160"/>
                    <a:pt x="149860" y="412750"/>
                    <a:pt x="151130" y="425450"/>
                  </a:cubicBezTo>
                  <a:cubicBezTo>
                    <a:pt x="152400" y="439420"/>
                    <a:pt x="153670" y="455930"/>
                    <a:pt x="154940" y="472440"/>
                  </a:cubicBezTo>
                  <a:cubicBezTo>
                    <a:pt x="156210" y="490220"/>
                    <a:pt x="158750" y="514350"/>
                    <a:pt x="160020" y="529590"/>
                  </a:cubicBezTo>
                  <a:cubicBezTo>
                    <a:pt x="161290" y="541020"/>
                    <a:pt x="161290" y="547370"/>
                    <a:pt x="162560" y="557530"/>
                  </a:cubicBezTo>
                  <a:cubicBezTo>
                    <a:pt x="163830" y="570230"/>
                    <a:pt x="165100" y="594360"/>
                    <a:pt x="165100" y="598170"/>
                  </a:cubicBezTo>
                  <a:cubicBezTo>
                    <a:pt x="165100" y="599440"/>
                    <a:pt x="165100" y="599440"/>
                    <a:pt x="165100" y="599440"/>
                  </a:cubicBezTo>
                  <a:cubicBezTo>
                    <a:pt x="165100" y="600710"/>
                    <a:pt x="165100" y="604520"/>
                    <a:pt x="165100" y="607060"/>
                  </a:cubicBezTo>
                  <a:cubicBezTo>
                    <a:pt x="165100" y="609600"/>
                    <a:pt x="163830" y="610870"/>
                    <a:pt x="162560" y="613410"/>
                  </a:cubicBezTo>
                  <a:cubicBezTo>
                    <a:pt x="161290" y="614680"/>
                    <a:pt x="161290" y="617220"/>
                    <a:pt x="160020" y="618490"/>
                  </a:cubicBezTo>
                  <a:cubicBezTo>
                    <a:pt x="158750" y="619760"/>
                    <a:pt x="156210" y="622300"/>
                    <a:pt x="154940" y="623570"/>
                  </a:cubicBezTo>
                  <a:cubicBezTo>
                    <a:pt x="152400" y="624840"/>
                    <a:pt x="151130" y="626110"/>
                    <a:pt x="148590" y="627380"/>
                  </a:cubicBezTo>
                  <a:cubicBezTo>
                    <a:pt x="146050" y="628650"/>
                    <a:pt x="144780" y="629920"/>
                    <a:pt x="142240" y="629920"/>
                  </a:cubicBezTo>
                  <a:cubicBezTo>
                    <a:pt x="139700" y="629920"/>
                    <a:pt x="137160" y="629920"/>
                    <a:pt x="134620" y="629920"/>
                  </a:cubicBezTo>
                  <a:cubicBezTo>
                    <a:pt x="132080" y="629920"/>
                    <a:pt x="130810" y="628650"/>
                    <a:pt x="128270" y="628650"/>
                  </a:cubicBezTo>
                  <a:cubicBezTo>
                    <a:pt x="125730" y="627380"/>
                    <a:pt x="123190" y="627380"/>
                    <a:pt x="121920" y="626110"/>
                  </a:cubicBezTo>
                  <a:cubicBezTo>
                    <a:pt x="119380" y="624840"/>
                    <a:pt x="118110" y="622300"/>
                    <a:pt x="116840" y="621030"/>
                  </a:cubicBezTo>
                  <a:cubicBezTo>
                    <a:pt x="115570" y="619760"/>
                    <a:pt x="114300" y="617220"/>
                    <a:pt x="113030" y="615950"/>
                  </a:cubicBezTo>
                  <a:cubicBezTo>
                    <a:pt x="111760" y="613410"/>
                    <a:pt x="110490" y="612140"/>
                    <a:pt x="109220" y="609600"/>
                  </a:cubicBezTo>
                  <a:cubicBezTo>
                    <a:pt x="107950" y="607060"/>
                    <a:pt x="107950" y="605790"/>
                    <a:pt x="107950" y="603250"/>
                  </a:cubicBezTo>
                  <a:cubicBezTo>
                    <a:pt x="106680" y="594360"/>
                    <a:pt x="109220" y="566420"/>
                    <a:pt x="109220" y="552450"/>
                  </a:cubicBezTo>
                  <a:cubicBezTo>
                    <a:pt x="109220" y="542290"/>
                    <a:pt x="109220" y="535940"/>
                    <a:pt x="109220" y="527050"/>
                  </a:cubicBezTo>
                  <a:cubicBezTo>
                    <a:pt x="109220" y="518160"/>
                    <a:pt x="111760" y="504190"/>
                    <a:pt x="110490" y="497840"/>
                  </a:cubicBezTo>
                  <a:cubicBezTo>
                    <a:pt x="110490" y="494030"/>
                    <a:pt x="107950" y="491490"/>
                    <a:pt x="107950" y="488950"/>
                  </a:cubicBezTo>
                  <a:cubicBezTo>
                    <a:pt x="107950" y="486410"/>
                    <a:pt x="107950" y="485140"/>
                    <a:pt x="107950" y="482600"/>
                  </a:cubicBezTo>
                  <a:cubicBezTo>
                    <a:pt x="107950" y="480060"/>
                    <a:pt x="109220" y="478790"/>
                    <a:pt x="110490" y="476250"/>
                  </a:cubicBezTo>
                  <a:cubicBezTo>
                    <a:pt x="111760" y="474980"/>
                    <a:pt x="113030" y="472440"/>
                    <a:pt x="114300" y="471170"/>
                  </a:cubicBezTo>
                  <a:cubicBezTo>
                    <a:pt x="115570" y="469900"/>
                    <a:pt x="116840" y="467360"/>
                    <a:pt x="119380" y="466090"/>
                  </a:cubicBezTo>
                  <a:cubicBezTo>
                    <a:pt x="120650" y="464820"/>
                    <a:pt x="123190" y="464820"/>
                    <a:pt x="125730" y="463550"/>
                  </a:cubicBezTo>
                  <a:cubicBezTo>
                    <a:pt x="128270" y="463550"/>
                    <a:pt x="129540" y="462280"/>
                    <a:pt x="132080" y="462280"/>
                  </a:cubicBezTo>
                  <a:cubicBezTo>
                    <a:pt x="134620" y="462280"/>
                    <a:pt x="135890" y="462280"/>
                    <a:pt x="138430" y="462280"/>
                  </a:cubicBezTo>
                  <a:cubicBezTo>
                    <a:pt x="140970" y="462280"/>
                    <a:pt x="142240" y="463550"/>
                    <a:pt x="144780" y="463550"/>
                  </a:cubicBezTo>
                  <a:cubicBezTo>
                    <a:pt x="147320" y="464820"/>
                    <a:pt x="149860" y="464820"/>
                    <a:pt x="151130" y="466090"/>
                  </a:cubicBezTo>
                  <a:cubicBezTo>
                    <a:pt x="152400" y="467360"/>
                    <a:pt x="153670" y="469900"/>
                    <a:pt x="154940" y="471170"/>
                  </a:cubicBezTo>
                  <a:cubicBezTo>
                    <a:pt x="156210" y="472440"/>
                    <a:pt x="157480" y="474980"/>
                    <a:pt x="158750" y="476250"/>
                  </a:cubicBezTo>
                  <a:cubicBezTo>
                    <a:pt x="160020" y="478790"/>
                    <a:pt x="160020" y="480060"/>
                    <a:pt x="161290" y="482600"/>
                  </a:cubicBezTo>
                  <a:cubicBezTo>
                    <a:pt x="161290" y="485140"/>
                    <a:pt x="162560" y="486410"/>
                    <a:pt x="162560" y="488950"/>
                  </a:cubicBezTo>
                  <a:cubicBezTo>
                    <a:pt x="162560" y="496570"/>
                    <a:pt x="152400" y="515620"/>
                    <a:pt x="148590" y="527050"/>
                  </a:cubicBezTo>
                  <a:cubicBezTo>
                    <a:pt x="144780" y="537210"/>
                    <a:pt x="142240" y="546100"/>
                    <a:pt x="139700" y="554990"/>
                  </a:cubicBezTo>
                  <a:cubicBezTo>
                    <a:pt x="138430" y="561340"/>
                    <a:pt x="138430" y="568960"/>
                    <a:pt x="137160" y="572770"/>
                  </a:cubicBezTo>
                  <a:cubicBezTo>
                    <a:pt x="135890" y="575310"/>
                    <a:pt x="135890" y="576580"/>
                    <a:pt x="134620" y="577850"/>
                  </a:cubicBezTo>
                  <a:cubicBezTo>
                    <a:pt x="133350" y="579120"/>
                    <a:pt x="132080" y="581660"/>
                    <a:pt x="130810" y="582930"/>
                  </a:cubicBezTo>
                  <a:cubicBezTo>
                    <a:pt x="129540" y="584200"/>
                    <a:pt x="127000" y="586740"/>
                    <a:pt x="125730" y="588010"/>
                  </a:cubicBezTo>
                  <a:cubicBezTo>
                    <a:pt x="124460" y="589280"/>
                    <a:pt x="121920" y="590550"/>
                    <a:pt x="120650" y="590550"/>
                  </a:cubicBezTo>
                  <a:cubicBezTo>
                    <a:pt x="118110" y="591820"/>
                    <a:pt x="116840" y="591820"/>
                    <a:pt x="114300" y="591820"/>
                  </a:cubicBezTo>
                  <a:cubicBezTo>
                    <a:pt x="111760" y="591820"/>
                    <a:pt x="110490" y="591820"/>
                    <a:pt x="107950" y="591820"/>
                  </a:cubicBezTo>
                  <a:cubicBezTo>
                    <a:pt x="105410" y="591820"/>
                    <a:pt x="104140" y="591820"/>
                    <a:pt x="101600" y="590550"/>
                  </a:cubicBezTo>
                  <a:cubicBezTo>
                    <a:pt x="99060" y="589280"/>
                    <a:pt x="96520" y="588010"/>
                    <a:pt x="95250" y="586740"/>
                  </a:cubicBezTo>
                  <a:cubicBezTo>
                    <a:pt x="93980" y="585470"/>
                    <a:pt x="92710" y="584200"/>
                    <a:pt x="91440" y="582930"/>
                  </a:cubicBezTo>
                  <a:cubicBezTo>
                    <a:pt x="90170" y="581660"/>
                    <a:pt x="88900" y="579120"/>
                    <a:pt x="87630" y="577850"/>
                  </a:cubicBezTo>
                  <a:cubicBezTo>
                    <a:pt x="86360" y="575310"/>
                    <a:pt x="85090" y="574040"/>
                    <a:pt x="85090" y="571500"/>
                  </a:cubicBezTo>
                  <a:cubicBezTo>
                    <a:pt x="85090" y="568960"/>
                    <a:pt x="85090" y="567690"/>
                    <a:pt x="85090" y="565150"/>
                  </a:cubicBezTo>
                  <a:cubicBezTo>
                    <a:pt x="85090" y="562610"/>
                    <a:pt x="85090" y="561340"/>
                    <a:pt x="85090" y="558800"/>
                  </a:cubicBezTo>
                  <a:cubicBezTo>
                    <a:pt x="85090" y="549910"/>
                    <a:pt x="82550" y="524510"/>
                    <a:pt x="82550" y="509270"/>
                  </a:cubicBezTo>
                  <a:cubicBezTo>
                    <a:pt x="82550" y="497840"/>
                    <a:pt x="83820" y="487680"/>
                    <a:pt x="83820" y="477520"/>
                  </a:cubicBezTo>
                  <a:cubicBezTo>
                    <a:pt x="83820" y="467360"/>
                    <a:pt x="83820" y="457200"/>
                    <a:pt x="83820" y="449580"/>
                  </a:cubicBezTo>
                  <a:cubicBezTo>
                    <a:pt x="83820" y="443230"/>
                    <a:pt x="82550" y="436880"/>
                    <a:pt x="82550" y="433070"/>
                  </a:cubicBezTo>
                  <a:cubicBezTo>
                    <a:pt x="82550" y="430530"/>
                    <a:pt x="83820" y="429260"/>
                    <a:pt x="83820" y="426720"/>
                  </a:cubicBezTo>
                  <a:cubicBezTo>
                    <a:pt x="85090" y="424180"/>
                    <a:pt x="85090" y="422910"/>
                    <a:pt x="86360" y="420370"/>
                  </a:cubicBezTo>
                  <a:cubicBezTo>
                    <a:pt x="87630" y="419100"/>
                    <a:pt x="87630" y="416560"/>
                    <a:pt x="88900" y="415290"/>
                  </a:cubicBezTo>
                  <a:cubicBezTo>
                    <a:pt x="90170" y="414020"/>
                    <a:pt x="92710" y="412750"/>
                    <a:pt x="93980" y="411480"/>
                  </a:cubicBezTo>
                  <a:cubicBezTo>
                    <a:pt x="95250" y="410210"/>
                    <a:pt x="97790" y="408940"/>
                    <a:pt x="99060" y="408940"/>
                  </a:cubicBezTo>
                  <a:cubicBezTo>
                    <a:pt x="101600" y="407670"/>
                    <a:pt x="102870" y="407670"/>
                    <a:pt x="105410" y="407670"/>
                  </a:cubicBezTo>
                  <a:cubicBezTo>
                    <a:pt x="107950" y="407670"/>
                    <a:pt x="109220" y="407670"/>
                    <a:pt x="111760" y="407670"/>
                  </a:cubicBezTo>
                  <a:cubicBezTo>
                    <a:pt x="114300" y="407670"/>
                    <a:pt x="115570" y="407670"/>
                    <a:pt x="118110" y="408940"/>
                  </a:cubicBezTo>
                  <a:cubicBezTo>
                    <a:pt x="119380" y="408940"/>
                    <a:pt x="121920" y="410210"/>
                    <a:pt x="123190" y="411480"/>
                  </a:cubicBezTo>
                  <a:cubicBezTo>
                    <a:pt x="124460" y="412750"/>
                    <a:pt x="125730" y="414020"/>
                    <a:pt x="127000" y="415290"/>
                  </a:cubicBezTo>
                  <a:cubicBezTo>
                    <a:pt x="128270" y="416560"/>
                    <a:pt x="129540" y="419100"/>
                    <a:pt x="130810" y="420370"/>
                  </a:cubicBezTo>
                  <a:cubicBezTo>
                    <a:pt x="132080" y="422910"/>
                    <a:pt x="132080" y="424180"/>
                    <a:pt x="133350" y="426720"/>
                  </a:cubicBezTo>
                  <a:cubicBezTo>
                    <a:pt x="133350" y="427990"/>
                    <a:pt x="134620" y="429260"/>
                    <a:pt x="134620" y="431800"/>
                  </a:cubicBezTo>
                  <a:cubicBezTo>
                    <a:pt x="134620" y="438150"/>
                    <a:pt x="129540" y="452120"/>
                    <a:pt x="128270" y="462280"/>
                  </a:cubicBezTo>
                  <a:cubicBezTo>
                    <a:pt x="127000" y="471170"/>
                    <a:pt x="125730" y="480060"/>
                    <a:pt x="124460" y="490220"/>
                  </a:cubicBezTo>
                  <a:cubicBezTo>
                    <a:pt x="123190" y="500380"/>
                    <a:pt x="123190" y="511810"/>
                    <a:pt x="121920" y="521970"/>
                  </a:cubicBezTo>
                  <a:cubicBezTo>
                    <a:pt x="120650" y="532130"/>
                    <a:pt x="119380" y="542290"/>
                    <a:pt x="119380" y="549910"/>
                  </a:cubicBezTo>
                  <a:cubicBezTo>
                    <a:pt x="119380" y="554990"/>
                    <a:pt x="119380" y="560070"/>
                    <a:pt x="119380" y="563880"/>
                  </a:cubicBezTo>
                  <a:cubicBezTo>
                    <a:pt x="119380" y="566420"/>
                    <a:pt x="118110" y="567690"/>
                    <a:pt x="118110" y="568960"/>
                  </a:cubicBezTo>
                  <a:cubicBezTo>
                    <a:pt x="116840" y="571500"/>
                    <a:pt x="116840" y="574040"/>
                    <a:pt x="115570" y="575310"/>
                  </a:cubicBezTo>
                  <a:cubicBezTo>
                    <a:pt x="114300" y="576580"/>
                    <a:pt x="113030" y="577850"/>
                    <a:pt x="111760" y="579120"/>
                  </a:cubicBezTo>
                  <a:cubicBezTo>
                    <a:pt x="110490" y="580390"/>
                    <a:pt x="109220" y="581660"/>
                    <a:pt x="107950" y="582930"/>
                  </a:cubicBezTo>
                  <a:cubicBezTo>
                    <a:pt x="106680" y="584200"/>
                    <a:pt x="104140" y="584200"/>
                    <a:pt x="101600" y="585470"/>
                  </a:cubicBezTo>
                  <a:cubicBezTo>
                    <a:pt x="100330" y="585470"/>
                    <a:pt x="97790" y="586740"/>
                    <a:pt x="96520" y="586740"/>
                  </a:cubicBezTo>
                  <a:cubicBezTo>
                    <a:pt x="93980" y="586740"/>
                    <a:pt x="92710" y="585470"/>
                    <a:pt x="90170" y="585470"/>
                  </a:cubicBezTo>
                  <a:cubicBezTo>
                    <a:pt x="87630" y="585470"/>
                    <a:pt x="86360" y="585470"/>
                    <a:pt x="83820" y="584200"/>
                  </a:cubicBezTo>
                  <a:cubicBezTo>
                    <a:pt x="82550" y="582930"/>
                    <a:pt x="80010" y="581660"/>
                    <a:pt x="78740" y="580390"/>
                  </a:cubicBezTo>
                  <a:cubicBezTo>
                    <a:pt x="77470" y="579120"/>
                    <a:pt x="76200" y="577850"/>
                    <a:pt x="74930" y="576580"/>
                  </a:cubicBezTo>
                  <a:cubicBezTo>
                    <a:pt x="73660" y="575310"/>
                    <a:pt x="73660" y="572770"/>
                    <a:pt x="72390" y="571500"/>
                  </a:cubicBezTo>
                  <a:cubicBezTo>
                    <a:pt x="71120" y="568960"/>
                    <a:pt x="69850" y="567690"/>
                    <a:pt x="69850" y="565150"/>
                  </a:cubicBezTo>
                  <a:cubicBezTo>
                    <a:pt x="69850" y="563880"/>
                    <a:pt x="69850" y="562610"/>
                    <a:pt x="69850" y="560070"/>
                  </a:cubicBezTo>
                  <a:cubicBezTo>
                    <a:pt x="69850" y="553720"/>
                    <a:pt x="72390" y="535940"/>
                    <a:pt x="73660" y="525780"/>
                  </a:cubicBezTo>
                  <a:cubicBezTo>
                    <a:pt x="74930" y="516890"/>
                    <a:pt x="76200" y="502920"/>
                    <a:pt x="76200" y="499110"/>
                  </a:cubicBezTo>
                  <a:cubicBezTo>
                    <a:pt x="76200" y="497840"/>
                    <a:pt x="76200" y="497840"/>
                    <a:pt x="76200" y="496570"/>
                  </a:cubicBezTo>
                  <a:cubicBezTo>
                    <a:pt x="76200" y="495300"/>
                    <a:pt x="76200" y="492760"/>
                    <a:pt x="77470" y="490220"/>
                  </a:cubicBezTo>
                  <a:cubicBezTo>
                    <a:pt x="77470" y="488950"/>
                    <a:pt x="78740" y="486410"/>
                    <a:pt x="80010" y="485140"/>
                  </a:cubicBezTo>
                  <a:cubicBezTo>
                    <a:pt x="81280" y="483870"/>
                    <a:pt x="82550" y="481330"/>
                    <a:pt x="83820" y="480060"/>
                  </a:cubicBezTo>
                  <a:cubicBezTo>
                    <a:pt x="85090" y="478790"/>
                    <a:pt x="87630" y="477520"/>
                    <a:pt x="88900" y="476250"/>
                  </a:cubicBezTo>
                  <a:cubicBezTo>
                    <a:pt x="91440" y="474980"/>
                    <a:pt x="92710" y="473710"/>
                    <a:pt x="95250" y="473710"/>
                  </a:cubicBezTo>
                  <a:cubicBezTo>
                    <a:pt x="97790" y="473710"/>
                    <a:pt x="99060" y="473710"/>
                    <a:pt x="101600" y="473710"/>
                  </a:cubicBezTo>
                  <a:cubicBezTo>
                    <a:pt x="104140" y="473710"/>
                    <a:pt x="105410" y="473710"/>
                    <a:pt x="107950" y="473710"/>
                  </a:cubicBezTo>
                  <a:cubicBezTo>
                    <a:pt x="110490" y="473710"/>
                    <a:pt x="111760" y="474980"/>
                    <a:pt x="114300" y="476250"/>
                  </a:cubicBezTo>
                  <a:cubicBezTo>
                    <a:pt x="115570" y="477520"/>
                    <a:pt x="118110" y="478790"/>
                    <a:pt x="119380" y="480060"/>
                  </a:cubicBezTo>
                  <a:cubicBezTo>
                    <a:pt x="120650" y="481330"/>
                    <a:pt x="121920" y="482600"/>
                    <a:pt x="123190" y="483870"/>
                  </a:cubicBezTo>
                  <a:cubicBezTo>
                    <a:pt x="124460" y="485140"/>
                    <a:pt x="125730" y="487680"/>
                    <a:pt x="127000" y="490220"/>
                  </a:cubicBezTo>
                  <a:cubicBezTo>
                    <a:pt x="128270" y="491490"/>
                    <a:pt x="128270" y="494030"/>
                    <a:pt x="128270" y="495300"/>
                  </a:cubicBezTo>
                  <a:cubicBezTo>
                    <a:pt x="128270" y="497840"/>
                    <a:pt x="128270" y="499110"/>
                    <a:pt x="128270" y="501650"/>
                  </a:cubicBezTo>
                  <a:cubicBezTo>
                    <a:pt x="128270" y="508000"/>
                    <a:pt x="128270" y="524510"/>
                    <a:pt x="128270" y="535940"/>
                  </a:cubicBezTo>
                  <a:cubicBezTo>
                    <a:pt x="128270" y="548640"/>
                    <a:pt x="127000" y="561340"/>
                    <a:pt x="127000" y="574040"/>
                  </a:cubicBezTo>
                  <a:cubicBezTo>
                    <a:pt x="127000" y="586740"/>
                    <a:pt x="125730" y="599440"/>
                    <a:pt x="125730" y="612140"/>
                  </a:cubicBezTo>
                  <a:cubicBezTo>
                    <a:pt x="125730" y="623570"/>
                    <a:pt x="125730" y="636270"/>
                    <a:pt x="125730" y="647700"/>
                  </a:cubicBezTo>
                  <a:cubicBezTo>
                    <a:pt x="125730" y="659130"/>
                    <a:pt x="124460" y="670560"/>
                    <a:pt x="124460" y="681990"/>
                  </a:cubicBezTo>
                  <a:cubicBezTo>
                    <a:pt x="124460" y="694690"/>
                    <a:pt x="125730" y="713740"/>
                    <a:pt x="125730" y="721360"/>
                  </a:cubicBezTo>
                  <a:cubicBezTo>
                    <a:pt x="125730" y="725170"/>
                    <a:pt x="125730" y="726440"/>
                    <a:pt x="125730" y="728980"/>
                  </a:cubicBezTo>
                  <a:cubicBezTo>
                    <a:pt x="125730" y="730250"/>
                    <a:pt x="125730" y="732790"/>
                    <a:pt x="125730" y="734060"/>
                  </a:cubicBezTo>
                  <a:cubicBezTo>
                    <a:pt x="125730" y="736600"/>
                    <a:pt x="124460" y="739140"/>
                    <a:pt x="123190" y="740410"/>
                  </a:cubicBezTo>
                  <a:cubicBezTo>
                    <a:pt x="121920" y="741680"/>
                    <a:pt x="121920" y="742950"/>
                    <a:pt x="120650" y="744220"/>
                  </a:cubicBezTo>
                  <a:cubicBezTo>
                    <a:pt x="119380" y="745490"/>
                    <a:pt x="116840" y="746760"/>
                    <a:pt x="115570" y="748030"/>
                  </a:cubicBezTo>
                  <a:cubicBezTo>
                    <a:pt x="114300" y="749300"/>
                    <a:pt x="111760" y="750570"/>
                    <a:pt x="110490" y="751840"/>
                  </a:cubicBezTo>
                  <a:cubicBezTo>
                    <a:pt x="109220" y="753110"/>
                    <a:pt x="106680" y="753110"/>
                    <a:pt x="105410" y="753110"/>
                  </a:cubicBezTo>
                  <a:cubicBezTo>
                    <a:pt x="102870" y="753110"/>
                    <a:pt x="101600" y="753110"/>
                    <a:pt x="99060" y="753110"/>
                  </a:cubicBezTo>
                  <a:cubicBezTo>
                    <a:pt x="97790" y="753110"/>
                    <a:pt x="95250" y="753110"/>
                    <a:pt x="93980" y="751840"/>
                  </a:cubicBezTo>
                  <a:cubicBezTo>
                    <a:pt x="92710" y="750570"/>
                    <a:pt x="90170" y="749300"/>
                    <a:pt x="88900" y="748030"/>
                  </a:cubicBezTo>
                  <a:cubicBezTo>
                    <a:pt x="87630" y="746760"/>
                    <a:pt x="86360" y="745490"/>
                    <a:pt x="85090" y="744220"/>
                  </a:cubicBezTo>
                  <a:cubicBezTo>
                    <a:pt x="83820" y="742950"/>
                    <a:pt x="82550" y="741680"/>
                    <a:pt x="81280" y="740410"/>
                  </a:cubicBezTo>
                  <a:cubicBezTo>
                    <a:pt x="80010" y="739140"/>
                    <a:pt x="78740" y="736600"/>
                    <a:pt x="78740" y="734060"/>
                  </a:cubicBezTo>
                  <a:cubicBezTo>
                    <a:pt x="78740" y="732790"/>
                    <a:pt x="78740" y="731520"/>
                    <a:pt x="78740" y="728980"/>
                  </a:cubicBezTo>
                  <a:cubicBezTo>
                    <a:pt x="78740" y="722630"/>
                    <a:pt x="77470" y="701040"/>
                    <a:pt x="77470" y="692150"/>
                  </a:cubicBezTo>
                  <a:cubicBezTo>
                    <a:pt x="77470" y="687070"/>
                    <a:pt x="77470" y="684530"/>
                    <a:pt x="77470" y="680720"/>
                  </a:cubicBezTo>
                  <a:cubicBezTo>
                    <a:pt x="77470" y="678180"/>
                    <a:pt x="77470" y="676910"/>
                    <a:pt x="77470" y="674370"/>
                  </a:cubicBezTo>
                  <a:cubicBezTo>
                    <a:pt x="77470" y="673100"/>
                    <a:pt x="78740" y="670560"/>
                    <a:pt x="80010" y="669290"/>
                  </a:cubicBezTo>
                  <a:cubicBezTo>
                    <a:pt x="81280" y="668020"/>
                    <a:pt x="82550" y="665480"/>
                    <a:pt x="83820" y="664210"/>
                  </a:cubicBezTo>
                  <a:cubicBezTo>
                    <a:pt x="85090" y="662940"/>
                    <a:pt x="86360" y="661670"/>
                    <a:pt x="87630" y="660400"/>
                  </a:cubicBezTo>
                  <a:cubicBezTo>
                    <a:pt x="88900" y="659130"/>
                    <a:pt x="91440" y="659130"/>
                    <a:pt x="93980" y="657860"/>
                  </a:cubicBezTo>
                  <a:cubicBezTo>
                    <a:pt x="95250" y="656590"/>
                    <a:pt x="97790" y="655320"/>
                    <a:pt x="99060" y="655320"/>
                  </a:cubicBezTo>
                  <a:cubicBezTo>
                    <a:pt x="101600" y="655320"/>
                    <a:pt x="102870" y="655320"/>
                    <a:pt x="105410" y="655320"/>
                  </a:cubicBezTo>
                  <a:cubicBezTo>
                    <a:pt x="107950" y="655320"/>
                    <a:pt x="109220" y="656590"/>
                    <a:pt x="111760" y="657860"/>
                  </a:cubicBezTo>
                  <a:cubicBezTo>
                    <a:pt x="113030" y="659130"/>
                    <a:pt x="115570" y="659130"/>
                    <a:pt x="116840" y="660400"/>
                  </a:cubicBezTo>
                  <a:cubicBezTo>
                    <a:pt x="118110" y="661670"/>
                    <a:pt x="120650" y="662940"/>
                    <a:pt x="121920" y="664210"/>
                  </a:cubicBezTo>
                  <a:cubicBezTo>
                    <a:pt x="123190" y="665480"/>
                    <a:pt x="123190" y="668020"/>
                    <a:pt x="124460" y="669290"/>
                  </a:cubicBezTo>
                  <a:cubicBezTo>
                    <a:pt x="125730" y="670560"/>
                    <a:pt x="127000" y="673100"/>
                    <a:pt x="127000" y="674370"/>
                  </a:cubicBezTo>
                  <a:cubicBezTo>
                    <a:pt x="128270" y="676910"/>
                    <a:pt x="128270" y="678180"/>
                    <a:pt x="128270" y="680720"/>
                  </a:cubicBezTo>
                  <a:cubicBezTo>
                    <a:pt x="128270" y="689610"/>
                    <a:pt x="119380" y="716280"/>
                    <a:pt x="116840" y="732790"/>
                  </a:cubicBezTo>
                  <a:cubicBezTo>
                    <a:pt x="114300" y="749300"/>
                    <a:pt x="113030" y="767080"/>
                    <a:pt x="111760" y="781050"/>
                  </a:cubicBezTo>
                  <a:cubicBezTo>
                    <a:pt x="111760" y="791210"/>
                    <a:pt x="111760" y="802640"/>
                    <a:pt x="111760" y="808990"/>
                  </a:cubicBezTo>
                  <a:cubicBezTo>
                    <a:pt x="111760" y="811530"/>
                    <a:pt x="111760" y="812800"/>
                    <a:pt x="110490" y="815340"/>
                  </a:cubicBezTo>
                  <a:cubicBezTo>
                    <a:pt x="110490" y="816610"/>
                    <a:pt x="109220" y="819150"/>
                    <a:pt x="107950" y="820420"/>
                  </a:cubicBezTo>
                  <a:cubicBezTo>
                    <a:pt x="106680" y="821690"/>
                    <a:pt x="105410" y="824230"/>
                    <a:pt x="104140" y="825500"/>
                  </a:cubicBezTo>
                  <a:cubicBezTo>
                    <a:pt x="102870" y="826770"/>
                    <a:pt x="101600" y="828040"/>
                    <a:pt x="100330" y="829310"/>
                  </a:cubicBezTo>
                  <a:cubicBezTo>
                    <a:pt x="99060" y="830580"/>
                    <a:pt x="96520" y="830580"/>
                    <a:pt x="93980" y="831850"/>
                  </a:cubicBezTo>
                  <a:cubicBezTo>
                    <a:pt x="92710" y="831850"/>
                    <a:pt x="90170" y="833120"/>
                    <a:pt x="88900" y="833120"/>
                  </a:cubicBezTo>
                  <a:cubicBezTo>
                    <a:pt x="86360" y="833120"/>
                    <a:pt x="85090" y="833120"/>
                    <a:pt x="82550" y="833120"/>
                  </a:cubicBezTo>
                  <a:cubicBezTo>
                    <a:pt x="80010" y="833120"/>
                    <a:pt x="78740" y="833120"/>
                    <a:pt x="76200" y="831850"/>
                  </a:cubicBezTo>
                  <a:cubicBezTo>
                    <a:pt x="74930" y="830580"/>
                    <a:pt x="72390" y="829310"/>
                    <a:pt x="71120" y="828040"/>
                  </a:cubicBezTo>
                  <a:cubicBezTo>
                    <a:pt x="69850" y="826770"/>
                    <a:pt x="67310" y="825500"/>
                    <a:pt x="66040" y="824230"/>
                  </a:cubicBezTo>
                  <a:cubicBezTo>
                    <a:pt x="64770" y="822960"/>
                    <a:pt x="64770" y="820420"/>
                    <a:pt x="63500" y="819150"/>
                  </a:cubicBezTo>
                  <a:cubicBezTo>
                    <a:pt x="62230" y="816610"/>
                    <a:pt x="60960" y="815340"/>
                    <a:pt x="60960" y="812800"/>
                  </a:cubicBezTo>
                  <a:cubicBezTo>
                    <a:pt x="60960" y="810260"/>
                    <a:pt x="60960" y="808990"/>
                    <a:pt x="60960" y="806450"/>
                  </a:cubicBezTo>
                  <a:cubicBezTo>
                    <a:pt x="60960" y="800100"/>
                    <a:pt x="59690" y="788670"/>
                    <a:pt x="59690" y="778510"/>
                  </a:cubicBezTo>
                  <a:cubicBezTo>
                    <a:pt x="59690" y="767080"/>
                    <a:pt x="60960" y="754380"/>
                    <a:pt x="60960" y="744220"/>
                  </a:cubicBezTo>
                  <a:cubicBezTo>
                    <a:pt x="60960" y="735330"/>
                    <a:pt x="62230" y="726440"/>
                    <a:pt x="60960" y="718820"/>
                  </a:cubicBezTo>
                  <a:cubicBezTo>
                    <a:pt x="59690" y="711200"/>
                    <a:pt x="57150" y="701040"/>
                    <a:pt x="57150" y="695960"/>
                  </a:cubicBezTo>
                  <a:cubicBezTo>
                    <a:pt x="57150" y="693420"/>
                    <a:pt x="57150" y="692150"/>
                    <a:pt x="57150" y="689610"/>
                  </a:cubicBezTo>
                  <a:cubicBezTo>
                    <a:pt x="57150" y="688340"/>
                    <a:pt x="57150" y="685800"/>
                    <a:pt x="58420" y="684530"/>
                  </a:cubicBezTo>
                  <a:cubicBezTo>
                    <a:pt x="59690" y="683260"/>
                    <a:pt x="60960" y="680720"/>
                    <a:pt x="62230" y="679450"/>
                  </a:cubicBezTo>
                  <a:cubicBezTo>
                    <a:pt x="63500" y="678180"/>
                    <a:pt x="64770" y="675640"/>
                    <a:pt x="66040" y="674370"/>
                  </a:cubicBezTo>
                  <a:cubicBezTo>
                    <a:pt x="67310" y="673100"/>
                    <a:pt x="69850" y="671830"/>
                    <a:pt x="71120" y="670560"/>
                  </a:cubicBezTo>
                  <a:cubicBezTo>
                    <a:pt x="72390" y="669290"/>
                    <a:pt x="74930" y="669290"/>
                    <a:pt x="76200" y="669290"/>
                  </a:cubicBezTo>
                  <a:cubicBezTo>
                    <a:pt x="78740" y="669290"/>
                    <a:pt x="80010" y="668020"/>
                    <a:pt x="82550" y="668020"/>
                  </a:cubicBezTo>
                  <a:cubicBezTo>
                    <a:pt x="85090" y="668020"/>
                    <a:pt x="86360" y="669290"/>
                    <a:pt x="88900" y="669290"/>
                  </a:cubicBezTo>
                  <a:cubicBezTo>
                    <a:pt x="91440" y="669290"/>
                    <a:pt x="92710" y="669290"/>
                    <a:pt x="95250" y="670560"/>
                  </a:cubicBezTo>
                  <a:cubicBezTo>
                    <a:pt x="96520" y="671830"/>
                    <a:pt x="99060" y="673100"/>
                    <a:pt x="100330" y="674370"/>
                  </a:cubicBezTo>
                  <a:cubicBezTo>
                    <a:pt x="101600" y="675640"/>
                    <a:pt x="102870" y="678180"/>
                    <a:pt x="104140" y="679450"/>
                  </a:cubicBezTo>
                  <a:cubicBezTo>
                    <a:pt x="105410" y="680720"/>
                    <a:pt x="106680" y="683260"/>
                    <a:pt x="106680" y="684530"/>
                  </a:cubicBezTo>
                  <a:cubicBezTo>
                    <a:pt x="107950" y="687070"/>
                    <a:pt x="107950" y="688340"/>
                    <a:pt x="107950" y="690880"/>
                  </a:cubicBezTo>
                  <a:cubicBezTo>
                    <a:pt x="107950" y="697230"/>
                    <a:pt x="106680" y="712470"/>
                    <a:pt x="106680" y="717550"/>
                  </a:cubicBezTo>
                  <a:cubicBezTo>
                    <a:pt x="106680" y="718820"/>
                    <a:pt x="106680" y="720090"/>
                    <a:pt x="106680" y="721360"/>
                  </a:cubicBezTo>
                  <a:cubicBezTo>
                    <a:pt x="106680" y="722630"/>
                    <a:pt x="106680" y="725170"/>
                    <a:pt x="105410" y="727710"/>
                  </a:cubicBezTo>
                  <a:cubicBezTo>
                    <a:pt x="105410" y="728980"/>
                    <a:pt x="104140" y="731520"/>
                    <a:pt x="102870" y="732790"/>
                  </a:cubicBezTo>
                  <a:cubicBezTo>
                    <a:pt x="101600" y="734060"/>
                    <a:pt x="99060" y="736600"/>
                    <a:pt x="97790" y="737870"/>
                  </a:cubicBezTo>
                  <a:cubicBezTo>
                    <a:pt x="96520" y="739140"/>
                    <a:pt x="93980" y="740410"/>
                    <a:pt x="92710" y="741680"/>
                  </a:cubicBezTo>
                  <a:cubicBezTo>
                    <a:pt x="91440" y="742950"/>
                    <a:pt x="88900" y="744220"/>
                    <a:pt x="87630" y="744220"/>
                  </a:cubicBezTo>
                  <a:cubicBezTo>
                    <a:pt x="85090" y="745490"/>
                    <a:pt x="83820" y="745490"/>
                    <a:pt x="81280" y="745490"/>
                  </a:cubicBezTo>
                  <a:cubicBezTo>
                    <a:pt x="78740" y="745490"/>
                    <a:pt x="77470" y="745490"/>
                    <a:pt x="74930" y="745490"/>
                  </a:cubicBezTo>
                  <a:cubicBezTo>
                    <a:pt x="72390" y="745490"/>
                    <a:pt x="71120" y="744220"/>
                    <a:pt x="68580" y="742950"/>
                  </a:cubicBezTo>
                  <a:cubicBezTo>
                    <a:pt x="67310" y="741680"/>
                    <a:pt x="64770" y="740410"/>
                    <a:pt x="63500" y="739140"/>
                  </a:cubicBezTo>
                  <a:cubicBezTo>
                    <a:pt x="62230" y="737870"/>
                    <a:pt x="59690" y="736600"/>
                    <a:pt x="58420" y="735330"/>
                  </a:cubicBezTo>
                  <a:cubicBezTo>
                    <a:pt x="57150" y="734060"/>
                    <a:pt x="57150" y="731520"/>
                    <a:pt x="55880" y="728980"/>
                  </a:cubicBezTo>
                  <a:cubicBezTo>
                    <a:pt x="54610" y="726440"/>
                    <a:pt x="53340" y="725170"/>
                    <a:pt x="53340" y="722630"/>
                  </a:cubicBezTo>
                  <a:cubicBezTo>
                    <a:pt x="53340" y="720090"/>
                    <a:pt x="53340" y="718820"/>
                    <a:pt x="53340" y="716280"/>
                  </a:cubicBezTo>
                  <a:cubicBezTo>
                    <a:pt x="53340" y="709930"/>
                    <a:pt x="49530" y="695960"/>
                    <a:pt x="48260" y="689610"/>
                  </a:cubicBezTo>
                  <a:cubicBezTo>
                    <a:pt x="46990" y="685800"/>
                    <a:pt x="46990" y="684530"/>
                    <a:pt x="45720" y="681990"/>
                  </a:cubicBezTo>
                  <a:cubicBezTo>
                    <a:pt x="45720" y="679450"/>
                    <a:pt x="44450" y="678180"/>
                    <a:pt x="44450" y="675640"/>
                  </a:cubicBezTo>
                  <a:cubicBezTo>
                    <a:pt x="44450" y="673100"/>
                    <a:pt x="45720" y="671830"/>
                    <a:pt x="45720" y="669290"/>
                  </a:cubicBezTo>
                  <a:cubicBezTo>
                    <a:pt x="46990" y="666750"/>
                    <a:pt x="46990" y="665480"/>
                    <a:pt x="48260" y="662940"/>
                  </a:cubicBezTo>
                  <a:cubicBezTo>
                    <a:pt x="49530" y="661670"/>
                    <a:pt x="50800" y="659130"/>
                    <a:pt x="52070" y="657860"/>
                  </a:cubicBezTo>
                  <a:cubicBezTo>
                    <a:pt x="53340" y="656590"/>
                    <a:pt x="55880" y="654050"/>
                    <a:pt x="57150" y="652780"/>
                  </a:cubicBezTo>
                  <a:cubicBezTo>
                    <a:pt x="58420" y="651510"/>
                    <a:pt x="60960" y="650240"/>
                    <a:pt x="62230" y="650240"/>
                  </a:cubicBezTo>
                  <a:cubicBezTo>
                    <a:pt x="64770" y="648970"/>
                    <a:pt x="66040" y="648970"/>
                    <a:pt x="68580" y="648970"/>
                  </a:cubicBezTo>
                  <a:cubicBezTo>
                    <a:pt x="71120" y="648970"/>
                    <a:pt x="73660" y="648970"/>
                    <a:pt x="76200" y="648970"/>
                  </a:cubicBezTo>
                  <a:cubicBezTo>
                    <a:pt x="78740" y="648970"/>
                    <a:pt x="80010" y="648970"/>
                    <a:pt x="82550" y="650240"/>
                  </a:cubicBezTo>
                  <a:cubicBezTo>
                    <a:pt x="83820" y="650240"/>
                    <a:pt x="86360" y="651510"/>
                    <a:pt x="87630" y="652780"/>
                  </a:cubicBezTo>
                  <a:cubicBezTo>
                    <a:pt x="88900" y="654050"/>
                    <a:pt x="91440" y="656590"/>
                    <a:pt x="92710" y="657860"/>
                  </a:cubicBezTo>
                  <a:cubicBezTo>
                    <a:pt x="93980" y="659130"/>
                    <a:pt x="95250" y="661670"/>
                    <a:pt x="96520" y="662940"/>
                  </a:cubicBezTo>
                  <a:cubicBezTo>
                    <a:pt x="97790" y="665480"/>
                    <a:pt x="99060" y="666750"/>
                    <a:pt x="99060" y="669290"/>
                  </a:cubicBezTo>
                  <a:cubicBezTo>
                    <a:pt x="100330" y="676910"/>
                    <a:pt x="92710" y="699770"/>
                    <a:pt x="91440" y="712470"/>
                  </a:cubicBezTo>
                  <a:cubicBezTo>
                    <a:pt x="90170" y="722630"/>
                    <a:pt x="91440" y="732790"/>
                    <a:pt x="90170" y="737870"/>
                  </a:cubicBezTo>
                  <a:cubicBezTo>
                    <a:pt x="90170" y="740410"/>
                    <a:pt x="88900" y="741680"/>
                    <a:pt x="87630" y="744220"/>
                  </a:cubicBezTo>
                  <a:cubicBezTo>
                    <a:pt x="86360" y="746760"/>
                    <a:pt x="86360" y="748030"/>
                    <a:pt x="85090" y="750570"/>
                  </a:cubicBezTo>
                  <a:cubicBezTo>
                    <a:pt x="83820" y="751840"/>
                    <a:pt x="82550" y="754380"/>
                    <a:pt x="81280" y="755650"/>
                  </a:cubicBezTo>
                  <a:cubicBezTo>
                    <a:pt x="80010" y="756920"/>
                    <a:pt x="77470" y="758190"/>
                    <a:pt x="76200" y="759460"/>
                  </a:cubicBezTo>
                  <a:cubicBezTo>
                    <a:pt x="73660" y="760730"/>
                    <a:pt x="72390" y="762000"/>
                    <a:pt x="69850" y="762000"/>
                  </a:cubicBezTo>
                  <a:cubicBezTo>
                    <a:pt x="67310" y="763270"/>
                    <a:pt x="64770" y="763270"/>
                    <a:pt x="62230" y="763270"/>
                  </a:cubicBezTo>
                  <a:cubicBezTo>
                    <a:pt x="59690" y="763270"/>
                    <a:pt x="58420" y="763270"/>
                    <a:pt x="55880" y="763270"/>
                  </a:cubicBezTo>
                  <a:cubicBezTo>
                    <a:pt x="53340" y="763270"/>
                    <a:pt x="52070" y="762000"/>
                    <a:pt x="49530" y="760730"/>
                  </a:cubicBezTo>
                  <a:cubicBezTo>
                    <a:pt x="48260" y="759460"/>
                    <a:pt x="45720" y="758190"/>
                    <a:pt x="44450" y="756920"/>
                  </a:cubicBezTo>
                  <a:cubicBezTo>
                    <a:pt x="43180" y="755650"/>
                    <a:pt x="40640" y="754380"/>
                    <a:pt x="39370" y="753110"/>
                  </a:cubicBezTo>
                  <a:cubicBezTo>
                    <a:pt x="38100" y="751840"/>
                    <a:pt x="36830" y="749300"/>
                    <a:pt x="35560" y="746760"/>
                  </a:cubicBezTo>
                  <a:cubicBezTo>
                    <a:pt x="34290" y="744220"/>
                    <a:pt x="34290" y="742950"/>
                    <a:pt x="34290" y="740410"/>
                  </a:cubicBezTo>
                  <a:cubicBezTo>
                    <a:pt x="34290" y="737870"/>
                    <a:pt x="33020" y="736600"/>
                    <a:pt x="33020" y="732790"/>
                  </a:cubicBezTo>
                  <a:cubicBezTo>
                    <a:pt x="33020" y="726440"/>
                    <a:pt x="33020" y="715010"/>
                    <a:pt x="33020" y="706120"/>
                  </a:cubicBezTo>
                  <a:cubicBezTo>
                    <a:pt x="33020" y="698500"/>
                    <a:pt x="31750" y="689610"/>
                    <a:pt x="31750" y="684530"/>
                  </a:cubicBezTo>
                  <a:cubicBezTo>
                    <a:pt x="31750" y="680720"/>
                    <a:pt x="31750" y="679450"/>
                    <a:pt x="33020" y="676910"/>
                  </a:cubicBezTo>
                  <a:cubicBezTo>
                    <a:pt x="33020" y="674370"/>
                    <a:pt x="34290" y="673100"/>
                    <a:pt x="35560" y="670560"/>
                  </a:cubicBezTo>
                  <a:cubicBezTo>
                    <a:pt x="36830" y="669290"/>
                    <a:pt x="38100" y="666750"/>
                    <a:pt x="39370" y="665480"/>
                  </a:cubicBezTo>
                  <a:cubicBezTo>
                    <a:pt x="40640" y="664210"/>
                    <a:pt x="43180" y="661670"/>
                    <a:pt x="44450" y="660400"/>
                  </a:cubicBezTo>
                  <a:cubicBezTo>
                    <a:pt x="46990" y="659130"/>
                    <a:pt x="48260" y="657860"/>
                    <a:pt x="50800" y="656590"/>
                  </a:cubicBezTo>
                  <a:cubicBezTo>
                    <a:pt x="53340" y="655320"/>
                    <a:pt x="54610" y="655320"/>
                    <a:pt x="57150" y="655320"/>
                  </a:cubicBezTo>
                  <a:cubicBezTo>
                    <a:pt x="59690" y="655320"/>
                    <a:pt x="62230" y="655320"/>
                    <a:pt x="64770" y="655320"/>
                  </a:cubicBezTo>
                  <a:cubicBezTo>
                    <a:pt x="67310" y="655320"/>
                    <a:pt x="68580" y="655320"/>
                    <a:pt x="71120" y="656590"/>
                  </a:cubicBezTo>
                  <a:cubicBezTo>
                    <a:pt x="73660" y="657860"/>
                    <a:pt x="74930" y="659130"/>
                    <a:pt x="77470" y="660400"/>
                  </a:cubicBezTo>
                  <a:cubicBezTo>
                    <a:pt x="78740" y="661670"/>
                    <a:pt x="81280" y="664210"/>
                    <a:pt x="82550" y="665480"/>
                  </a:cubicBezTo>
                  <a:cubicBezTo>
                    <a:pt x="83820" y="666750"/>
                    <a:pt x="85090" y="669290"/>
                    <a:pt x="86360" y="670560"/>
                  </a:cubicBezTo>
                  <a:cubicBezTo>
                    <a:pt x="87630" y="673100"/>
                    <a:pt x="88900" y="674370"/>
                    <a:pt x="88900" y="676910"/>
                  </a:cubicBezTo>
                  <a:cubicBezTo>
                    <a:pt x="90170" y="679450"/>
                    <a:pt x="90170" y="680720"/>
                    <a:pt x="90170" y="684530"/>
                  </a:cubicBezTo>
                  <a:cubicBezTo>
                    <a:pt x="88900" y="693420"/>
                    <a:pt x="80010" y="721360"/>
                    <a:pt x="69850" y="727710"/>
                  </a:cubicBezTo>
                  <a:cubicBezTo>
                    <a:pt x="62230" y="732790"/>
                    <a:pt x="48260" y="732790"/>
                    <a:pt x="39370" y="728980"/>
                  </a:cubicBezTo>
                  <a:cubicBezTo>
                    <a:pt x="30480" y="725170"/>
                    <a:pt x="21590" y="712470"/>
                    <a:pt x="15240" y="703580"/>
                  </a:cubicBezTo>
                  <a:cubicBezTo>
                    <a:pt x="10160" y="694690"/>
                    <a:pt x="6350" y="685800"/>
                    <a:pt x="3810" y="676910"/>
                  </a:cubicBezTo>
                  <a:cubicBezTo>
                    <a:pt x="1270" y="668020"/>
                    <a:pt x="2540" y="657860"/>
                    <a:pt x="1270" y="648970"/>
                  </a:cubicBezTo>
                  <a:cubicBezTo>
                    <a:pt x="1270" y="640080"/>
                    <a:pt x="0" y="629920"/>
                    <a:pt x="0" y="621030"/>
                  </a:cubicBezTo>
                  <a:cubicBezTo>
                    <a:pt x="0" y="612140"/>
                    <a:pt x="1270" y="600710"/>
                    <a:pt x="2540" y="594360"/>
                  </a:cubicBezTo>
                  <a:cubicBezTo>
                    <a:pt x="3810" y="589280"/>
                    <a:pt x="5080" y="585470"/>
                    <a:pt x="7620" y="582930"/>
                  </a:cubicBezTo>
                  <a:cubicBezTo>
                    <a:pt x="8890" y="580390"/>
                    <a:pt x="11430" y="579120"/>
                    <a:pt x="12700" y="576580"/>
                  </a:cubicBezTo>
                  <a:cubicBezTo>
                    <a:pt x="13970" y="575310"/>
                    <a:pt x="16510" y="572770"/>
                    <a:pt x="17780" y="571500"/>
                  </a:cubicBezTo>
                  <a:cubicBezTo>
                    <a:pt x="20320" y="570230"/>
                    <a:pt x="21590" y="567690"/>
                    <a:pt x="24130" y="566420"/>
                  </a:cubicBezTo>
                  <a:cubicBezTo>
                    <a:pt x="26670" y="565150"/>
                    <a:pt x="29210" y="563880"/>
                    <a:pt x="31750" y="563880"/>
                  </a:cubicBezTo>
                  <a:cubicBezTo>
                    <a:pt x="34290" y="563880"/>
                    <a:pt x="36830" y="563880"/>
                    <a:pt x="39370" y="563880"/>
                  </a:cubicBezTo>
                  <a:cubicBezTo>
                    <a:pt x="41910" y="563880"/>
                    <a:pt x="45720" y="563880"/>
                    <a:pt x="48260" y="565150"/>
                  </a:cubicBezTo>
                  <a:cubicBezTo>
                    <a:pt x="50800" y="566420"/>
                    <a:pt x="52070" y="567690"/>
                    <a:pt x="54610" y="568960"/>
                  </a:cubicBezTo>
                  <a:cubicBezTo>
                    <a:pt x="57150" y="570230"/>
                    <a:pt x="59690" y="571500"/>
                    <a:pt x="60960" y="572770"/>
                  </a:cubicBezTo>
                  <a:cubicBezTo>
                    <a:pt x="63500" y="574040"/>
                    <a:pt x="64770" y="576580"/>
                    <a:pt x="66040" y="579120"/>
                  </a:cubicBezTo>
                  <a:cubicBezTo>
                    <a:pt x="67310" y="581660"/>
                    <a:pt x="68580" y="584200"/>
                    <a:pt x="69850" y="586740"/>
                  </a:cubicBezTo>
                  <a:cubicBezTo>
                    <a:pt x="71120" y="589280"/>
                    <a:pt x="71120" y="591820"/>
                    <a:pt x="71120" y="594360"/>
                  </a:cubicBezTo>
                  <a:cubicBezTo>
                    <a:pt x="71120" y="596900"/>
                    <a:pt x="69850" y="599440"/>
                    <a:pt x="69850" y="601980"/>
                  </a:cubicBezTo>
                  <a:cubicBezTo>
                    <a:pt x="69850" y="604520"/>
                    <a:pt x="68580" y="605790"/>
                    <a:pt x="68580" y="609600"/>
                  </a:cubicBezTo>
                  <a:cubicBezTo>
                    <a:pt x="68580" y="617220"/>
                    <a:pt x="68580" y="633730"/>
                    <a:pt x="68580" y="643890"/>
                  </a:cubicBezTo>
                  <a:cubicBezTo>
                    <a:pt x="68580" y="652780"/>
                    <a:pt x="69850" y="661670"/>
                    <a:pt x="69850" y="670560"/>
                  </a:cubicBezTo>
                  <a:cubicBezTo>
                    <a:pt x="69850" y="679450"/>
                    <a:pt x="69850" y="689610"/>
                    <a:pt x="71120" y="698500"/>
                  </a:cubicBezTo>
                  <a:cubicBezTo>
                    <a:pt x="72390" y="707390"/>
                    <a:pt x="73660" y="717550"/>
                    <a:pt x="77470" y="726440"/>
                  </a:cubicBezTo>
                  <a:cubicBezTo>
                    <a:pt x="81280" y="735330"/>
                    <a:pt x="90170" y="742950"/>
                    <a:pt x="95250" y="751840"/>
                  </a:cubicBezTo>
                  <a:cubicBezTo>
                    <a:pt x="100330" y="760730"/>
                    <a:pt x="104140" y="772160"/>
                    <a:pt x="106680" y="782320"/>
                  </a:cubicBezTo>
                  <a:cubicBezTo>
                    <a:pt x="109220" y="791210"/>
                    <a:pt x="109220" y="798830"/>
                    <a:pt x="110490" y="807720"/>
                  </a:cubicBezTo>
                  <a:cubicBezTo>
                    <a:pt x="111760" y="816610"/>
                    <a:pt x="109220" y="828040"/>
                    <a:pt x="110490" y="836930"/>
                  </a:cubicBezTo>
                  <a:cubicBezTo>
                    <a:pt x="111760" y="845820"/>
                    <a:pt x="113030" y="853440"/>
                    <a:pt x="114300" y="862330"/>
                  </a:cubicBezTo>
                  <a:cubicBezTo>
                    <a:pt x="115570" y="871220"/>
                    <a:pt x="118110" y="881380"/>
                    <a:pt x="120650" y="890270"/>
                  </a:cubicBezTo>
                  <a:cubicBezTo>
                    <a:pt x="123190" y="899160"/>
                    <a:pt x="130810" y="911860"/>
                    <a:pt x="132080" y="918210"/>
                  </a:cubicBezTo>
                  <a:cubicBezTo>
                    <a:pt x="133350" y="920750"/>
                    <a:pt x="133350" y="922020"/>
                    <a:pt x="133350" y="924560"/>
                  </a:cubicBezTo>
                  <a:cubicBezTo>
                    <a:pt x="134620" y="927100"/>
                    <a:pt x="135890" y="930910"/>
                    <a:pt x="135890" y="933450"/>
                  </a:cubicBezTo>
                  <a:cubicBezTo>
                    <a:pt x="135890" y="935990"/>
                    <a:pt x="135890" y="939800"/>
                    <a:pt x="134620" y="942340"/>
                  </a:cubicBezTo>
                  <a:cubicBezTo>
                    <a:pt x="134620" y="944880"/>
                    <a:pt x="133350" y="947420"/>
                    <a:pt x="132080" y="949960"/>
                  </a:cubicBezTo>
                  <a:cubicBezTo>
                    <a:pt x="130810" y="952500"/>
                    <a:pt x="129540" y="955040"/>
                    <a:pt x="128270" y="957580"/>
                  </a:cubicBezTo>
                  <a:cubicBezTo>
                    <a:pt x="127000" y="960120"/>
                    <a:pt x="124460" y="962660"/>
                    <a:pt x="121920" y="963930"/>
                  </a:cubicBezTo>
                  <a:cubicBezTo>
                    <a:pt x="119380" y="965200"/>
                    <a:pt x="116840" y="966470"/>
                    <a:pt x="114300" y="967740"/>
                  </a:cubicBezTo>
                  <a:cubicBezTo>
                    <a:pt x="111760" y="969010"/>
                    <a:pt x="109220" y="970280"/>
                    <a:pt x="106680" y="970280"/>
                  </a:cubicBezTo>
                  <a:cubicBezTo>
                    <a:pt x="104140" y="971550"/>
                    <a:pt x="100330" y="971550"/>
                    <a:pt x="97790" y="971550"/>
                  </a:cubicBezTo>
                  <a:cubicBezTo>
                    <a:pt x="95250" y="971550"/>
                    <a:pt x="92710" y="971550"/>
                    <a:pt x="90170" y="970280"/>
                  </a:cubicBezTo>
                  <a:cubicBezTo>
                    <a:pt x="87630" y="969010"/>
                    <a:pt x="83820" y="967740"/>
                    <a:pt x="81280" y="966470"/>
                  </a:cubicBezTo>
                  <a:cubicBezTo>
                    <a:pt x="78740" y="965200"/>
                    <a:pt x="77470" y="963930"/>
                    <a:pt x="74930" y="961390"/>
                  </a:cubicBezTo>
                  <a:cubicBezTo>
                    <a:pt x="72390" y="958850"/>
                    <a:pt x="71120" y="957580"/>
                    <a:pt x="69850" y="955040"/>
                  </a:cubicBezTo>
                  <a:cubicBezTo>
                    <a:pt x="68580" y="952500"/>
                    <a:pt x="67310" y="951230"/>
                    <a:pt x="66040" y="947420"/>
                  </a:cubicBezTo>
                  <a:cubicBezTo>
                    <a:pt x="64770" y="941070"/>
                    <a:pt x="64770" y="927100"/>
                    <a:pt x="64770" y="916940"/>
                  </a:cubicBezTo>
                  <a:cubicBezTo>
                    <a:pt x="64770" y="908050"/>
                    <a:pt x="66040" y="897890"/>
                    <a:pt x="64770" y="889000"/>
                  </a:cubicBezTo>
                  <a:cubicBezTo>
                    <a:pt x="63500" y="880110"/>
                    <a:pt x="54610" y="869950"/>
                    <a:pt x="58420" y="862330"/>
                  </a:cubicBezTo>
                  <a:cubicBezTo>
                    <a:pt x="63500" y="850900"/>
                    <a:pt x="99060" y="830580"/>
                    <a:pt x="106680" y="834390"/>
                  </a:cubicBezTo>
                  <a:cubicBezTo>
                    <a:pt x="111760" y="836930"/>
                    <a:pt x="107950" y="852170"/>
                    <a:pt x="109220" y="861060"/>
                  </a:cubicBezTo>
                  <a:cubicBezTo>
                    <a:pt x="110490" y="871220"/>
                    <a:pt x="111760" y="885190"/>
                    <a:pt x="114300" y="895350"/>
                  </a:cubicBezTo>
                  <a:cubicBezTo>
                    <a:pt x="116840" y="904240"/>
                    <a:pt x="120650" y="911860"/>
                    <a:pt x="125730" y="919480"/>
                  </a:cubicBezTo>
                  <a:cubicBezTo>
                    <a:pt x="130810" y="927100"/>
                    <a:pt x="134620" y="935990"/>
                    <a:pt x="142240" y="941070"/>
                  </a:cubicBezTo>
                  <a:cubicBezTo>
                    <a:pt x="148590" y="946150"/>
                    <a:pt x="165100" y="947420"/>
                    <a:pt x="167640" y="949960"/>
                  </a:cubicBezTo>
                  <a:cubicBezTo>
                    <a:pt x="168910" y="949960"/>
                    <a:pt x="167640" y="951230"/>
                    <a:pt x="168910" y="951230"/>
                  </a:cubicBezTo>
                  <a:cubicBezTo>
                    <a:pt x="170180" y="952500"/>
                    <a:pt x="173990" y="953770"/>
                    <a:pt x="176530" y="955040"/>
                  </a:cubicBezTo>
                  <a:cubicBezTo>
                    <a:pt x="179070" y="956310"/>
                    <a:pt x="180340" y="958850"/>
                    <a:pt x="182880" y="961390"/>
                  </a:cubicBezTo>
                  <a:cubicBezTo>
                    <a:pt x="184150" y="963930"/>
                    <a:pt x="186690" y="965200"/>
                    <a:pt x="187960" y="967740"/>
                  </a:cubicBezTo>
                  <a:cubicBezTo>
                    <a:pt x="189230" y="970280"/>
                    <a:pt x="189230" y="974090"/>
                    <a:pt x="190500" y="976630"/>
                  </a:cubicBezTo>
                  <a:cubicBezTo>
                    <a:pt x="190500" y="979170"/>
                    <a:pt x="191770" y="981710"/>
                    <a:pt x="191770" y="984250"/>
                  </a:cubicBezTo>
                  <a:cubicBezTo>
                    <a:pt x="191770" y="986790"/>
                    <a:pt x="193040" y="990600"/>
                    <a:pt x="191770" y="993140"/>
                  </a:cubicBezTo>
                  <a:cubicBezTo>
                    <a:pt x="190500" y="995680"/>
                    <a:pt x="189230" y="998220"/>
                    <a:pt x="187960" y="1000760"/>
                  </a:cubicBezTo>
                  <a:cubicBezTo>
                    <a:pt x="186690" y="1003300"/>
                    <a:pt x="185420" y="1005840"/>
                    <a:pt x="182880" y="1008380"/>
                  </a:cubicBezTo>
                  <a:cubicBezTo>
                    <a:pt x="181610" y="1010920"/>
                    <a:pt x="179070" y="1012190"/>
                    <a:pt x="176530" y="1013460"/>
                  </a:cubicBezTo>
                  <a:cubicBezTo>
                    <a:pt x="173990" y="1014730"/>
                    <a:pt x="171450" y="1016000"/>
                    <a:pt x="168910" y="1017270"/>
                  </a:cubicBezTo>
                  <a:cubicBezTo>
                    <a:pt x="166370" y="1018540"/>
                    <a:pt x="163830" y="1019810"/>
                    <a:pt x="161290" y="1019810"/>
                  </a:cubicBezTo>
                  <a:cubicBezTo>
                    <a:pt x="158750" y="1019810"/>
                    <a:pt x="154940" y="1019810"/>
                    <a:pt x="152400" y="1019810"/>
                  </a:cubicBezTo>
                  <a:cubicBezTo>
                    <a:pt x="149860" y="1019810"/>
                    <a:pt x="148590" y="1019810"/>
                    <a:pt x="144780" y="1018540"/>
                  </a:cubicBezTo>
                  <a:cubicBezTo>
                    <a:pt x="137160" y="1016000"/>
                    <a:pt x="121920" y="1009650"/>
                    <a:pt x="111760" y="1003300"/>
                  </a:cubicBezTo>
                  <a:cubicBezTo>
                    <a:pt x="101600" y="996950"/>
                    <a:pt x="83820" y="982980"/>
                    <a:pt x="85090" y="977900"/>
                  </a:cubicBezTo>
                  <a:cubicBezTo>
                    <a:pt x="86360" y="972820"/>
                    <a:pt x="110490" y="980440"/>
                    <a:pt x="118110" y="974090"/>
                  </a:cubicBezTo>
                  <a:cubicBezTo>
                    <a:pt x="127000" y="967740"/>
                    <a:pt x="125730" y="944880"/>
                    <a:pt x="133350" y="941070"/>
                  </a:cubicBezTo>
                  <a:cubicBezTo>
                    <a:pt x="140970" y="937260"/>
                    <a:pt x="158750" y="949960"/>
                    <a:pt x="165100" y="952500"/>
                  </a:cubicBezTo>
                  <a:cubicBezTo>
                    <a:pt x="167640" y="953770"/>
                    <a:pt x="168910" y="953770"/>
                    <a:pt x="171450" y="955040"/>
                  </a:cubicBezTo>
                  <a:cubicBezTo>
                    <a:pt x="173990" y="956310"/>
                    <a:pt x="176530" y="957580"/>
                    <a:pt x="179070" y="960120"/>
                  </a:cubicBezTo>
                  <a:cubicBezTo>
                    <a:pt x="181610" y="961390"/>
                    <a:pt x="182880" y="963930"/>
                    <a:pt x="185420" y="966470"/>
                  </a:cubicBezTo>
                  <a:cubicBezTo>
                    <a:pt x="186690" y="969010"/>
                    <a:pt x="189230" y="970280"/>
                    <a:pt x="190500" y="972820"/>
                  </a:cubicBezTo>
                  <a:cubicBezTo>
                    <a:pt x="191770" y="975360"/>
                    <a:pt x="191770" y="979170"/>
                    <a:pt x="193040" y="981710"/>
                  </a:cubicBezTo>
                  <a:cubicBezTo>
                    <a:pt x="193040" y="984250"/>
                    <a:pt x="194310" y="986790"/>
                    <a:pt x="194310" y="989330"/>
                  </a:cubicBezTo>
                  <a:cubicBezTo>
                    <a:pt x="194310" y="991870"/>
                    <a:pt x="193040" y="995680"/>
                    <a:pt x="191770" y="998220"/>
                  </a:cubicBezTo>
                  <a:cubicBezTo>
                    <a:pt x="190500" y="1000760"/>
                    <a:pt x="190500" y="1003300"/>
                    <a:pt x="189230" y="1005840"/>
                  </a:cubicBezTo>
                  <a:cubicBezTo>
                    <a:pt x="187960" y="1008380"/>
                    <a:pt x="186690" y="1010920"/>
                    <a:pt x="184150" y="1013460"/>
                  </a:cubicBezTo>
                  <a:cubicBezTo>
                    <a:pt x="182880" y="1016000"/>
                    <a:pt x="180340" y="1017270"/>
                    <a:pt x="177800" y="1018540"/>
                  </a:cubicBezTo>
                  <a:cubicBezTo>
                    <a:pt x="175260" y="1019810"/>
                    <a:pt x="171450" y="1021080"/>
                    <a:pt x="168910" y="1022350"/>
                  </a:cubicBezTo>
                  <a:cubicBezTo>
                    <a:pt x="166370" y="1023620"/>
                    <a:pt x="163830" y="1023620"/>
                    <a:pt x="161290" y="1023620"/>
                  </a:cubicBezTo>
                  <a:cubicBezTo>
                    <a:pt x="158750" y="1023620"/>
                    <a:pt x="154940" y="1023620"/>
                    <a:pt x="152400" y="1023620"/>
                  </a:cubicBezTo>
                  <a:cubicBezTo>
                    <a:pt x="149860" y="1023620"/>
                    <a:pt x="148590" y="1021080"/>
                    <a:pt x="144780" y="1021080"/>
                  </a:cubicBezTo>
                  <a:cubicBezTo>
                    <a:pt x="138430" y="1019810"/>
                    <a:pt x="124460" y="1026160"/>
                    <a:pt x="118110" y="1021080"/>
                  </a:cubicBezTo>
                  <a:cubicBezTo>
                    <a:pt x="107950" y="1013460"/>
                    <a:pt x="99060" y="974090"/>
                    <a:pt x="105410" y="962660"/>
                  </a:cubicBezTo>
                  <a:cubicBezTo>
                    <a:pt x="109220" y="953770"/>
                    <a:pt x="124460" y="949960"/>
                    <a:pt x="134620" y="948690"/>
                  </a:cubicBezTo>
                  <a:cubicBezTo>
                    <a:pt x="144780" y="947420"/>
                    <a:pt x="166370" y="952500"/>
                    <a:pt x="166370" y="955040"/>
                  </a:cubicBezTo>
                  <a:cubicBezTo>
                    <a:pt x="166370" y="957580"/>
                    <a:pt x="144780" y="966470"/>
                    <a:pt x="140970" y="962660"/>
                  </a:cubicBezTo>
                  <a:cubicBezTo>
                    <a:pt x="137160" y="958850"/>
                    <a:pt x="143510" y="944880"/>
                    <a:pt x="143510" y="934720"/>
                  </a:cubicBezTo>
                  <a:cubicBezTo>
                    <a:pt x="143510" y="923290"/>
                    <a:pt x="143510" y="911860"/>
                    <a:pt x="143510" y="900430"/>
                  </a:cubicBezTo>
                  <a:cubicBezTo>
                    <a:pt x="143510" y="889000"/>
                    <a:pt x="143510" y="875030"/>
                    <a:pt x="143510" y="867410"/>
                  </a:cubicBezTo>
                  <a:cubicBezTo>
                    <a:pt x="143510" y="863600"/>
                    <a:pt x="143510" y="862330"/>
                    <a:pt x="144780" y="859790"/>
                  </a:cubicBezTo>
                  <a:cubicBezTo>
                    <a:pt x="146050" y="857250"/>
                    <a:pt x="147320" y="853440"/>
                    <a:pt x="148590" y="850900"/>
                  </a:cubicBezTo>
                  <a:cubicBezTo>
                    <a:pt x="149860" y="848360"/>
                    <a:pt x="151130" y="845820"/>
                    <a:pt x="152400" y="844550"/>
                  </a:cubicBezTo>
                  <a:cubicBezTo>
                    <a:pt x="153670" y="842010"/>
                    <a:pt x="156210" y="840740"/>
                    <a:pt x="158750" y="839470"/>
                  </a:cubicBezTo>
                  <a:cubicBezTo>
                    <a:pt x="161290" y="838200"/>
                    <a:pt x="163830" y="836930"/>
                    <a:pt x="166370" y="835660"/>
                  </a:cubicBezTo>
                  <a:cubicBezTo>
                    <a:pt x="168910" y="834390"/>
                    <a:pt x="171450" y="833120"/>
                    <a:pt x="173990" y="833120"/>
                  </a:cubicBezTo>
                  <a:cubicBezTo>
                    <a:pt x="176530" y="833120"/>
                    <a:pt x="180340" y="833120"/>
                    <a:pt x="182880" y="833120"/>
                  </a:cubicBezTo>
                  <a:cubicBezTo>
                    <a:pt x="185420" y="833120"/>
                    <a:pt x="187960" y="834390"/>
                    <a:pt x="190500" y="835660"/>
                  </a:cubicBezTo>
                  <a:cubicBezTo>
                    <a:pt x="193040" y="836930"/>
                    <a:pt x="195580" y="838200"/>
                    <a:pt x="198120" y="839470"/>
                  </a:cubicBezTo>
                  <a:cubicBezTo>
                    <a:pt x="200660" y="840740"/>
                    <a:pt x="203200" y="843280"/>
                    <a:pt x="204470" y="844550"/>
                  </a:cubicBezTo>
                  <a:cubicBezTo>
                    <a:pt x="207010" y="847090"/>
                    <a:pt x="208280" y="848360"/>
                    <a:pt x="209550" y="850900"/>
                  </a:cubicBezTo>
                  <a:cubicBezTo>
                    <a:pt x="210820" y="853440"/>
                    <a:pt x="210820" y="857250"/>
                    <a:pt x="212090" y="859790"/>
                  </a:cubicBezTo>
                  <a:cubicBezTo>
                    <a:pt x="212090" y="862330"/>
                    <a:pt x="213360" y="863600"/>
                    <a:pt x="213360" y="867410"/>
                  </a:cubicBezTo>
                  <a:cubicBezTo>
                    <a:pt x="213360" y="873760"/>
                    <a:pt x="209550" y="886460"/>
                    <a:pt x="209550" y="894080"/>
                  </a:cubicBezTo>
                  <a:cubicBezTo>
                    <a:pt x="209550" y="900430"/>
                    <a:pt x="210820" y="906780"/>
                    <a:pt x="209550" y="911860"/>
                  </a:cubicBezTo>
                  <a:cubicBezTo>
                    <a:pt x="209550" y="915670"/>
                    <a:pt x="208280" y="918210"/>
                    <a:pt x="207010" y="920750"/>
                  </a:cubicBezTo>
                  <a:cubicBezTo>
                    <a:pt x="205740" y="923290"/>
                    <a:pt x="205740" y="925830"/>
                    <a:pt x="204470" y="928370"/>
                  </a:cubicBezTo>
                  <a:cubicBezTo>
                    <a:pt x="203200" y="930910"/>
                    <a:pt x="201930" y="932180"/>
                    <a:pt x="199390" y="934720"/>
                  </a:cubicBezTo>
                  <a:cubicBezTo>
                    <a:pt x="198120" y="937260"/>
                    <a:pt x="195580" y="938530"/>
                    <a:pt x="193040" y="939800"/>
                  </a:cubicBezTo>
                  <a:cubicBezTo>
                    <a:pt x="190500" y="941070"/>
                    <a:pt x="187960" y="942340"/>
                    <a:pt x="185420" y="943610"/>
                  </a:cubicBezTo>
                  <a:cubicBezTo>
                    <a:pt x="182880" y="944880"/>
                    <a:pt x="180340" y="944880"/>
                    <a:pt x="177800" y="944880"/>
                  </a:cubicBezTo>
                  <a:cubicBezTo>
                    <a:pt x="175260" y="944880"/>
                    <a:pt x="171450" y="944880"/>
                    <a:pt x="168910" y="944880"/>
                  </a:cubicBezTo>
                  <a:cubicBezTo>
                    <a:pt x="166370" y="944880"/>
                    <a:pt x="163830" y="943610"/>
                    <a:pt x="161290" y="942340"/>
                  </a:cubicBezTo>
                  <a:cubicBezTo>
                    <a:pt x="158750" y="941070"/>
                    <a:pt x="156210" y="939800"/>
                    <a:pt x="153670" y="938530"/>
                  </a:cubicBezTo>
                  <a:cubicBezTo>
                    <a:pt x="151130" y="937260"/>
                    <a:pt x="149860" y="934720"/>
                    <a:pt x="148590" y="932180"/>
                  </a:cubicBezTo>
                  <a:cubicBezTo>
                    <a:pt x="147320" y="929640"/>
                    <a:pt x="144780" y="928370"/>
                    <a:pt x="143510" y="925830"/>
                  </a:cubicBezTo>
                  <a:cubicBezTo>
                    <a:pt x="142240" y="923290"/>
                    <a:pt x="140970" y="920750"/>
                    <a:pt x="140970" y="918210"/>
                  </a:cubicBezTo>
                  <a:cubicBezTo>
                    <a:pt x="139700" y="915670"/>
                    <a:pt x="139700" y="913130"/>
                    <a:pt x="139700" y="909320"/>
                  </a:cubicBezTo>
                  <a:cubicBezTo>
                    <a:pt x="139700" y="900430"/>
                    <a:pt x="140970" y="882650"/>
                    <a:pt x="140970" y="869950"/>
                  </a:cubicBezTo>
                  <a:cubicBezTo>
                    <a:pt x="140970" y="855980"/>
                    <a:pt x="140970" y="843280"/>
                    <a:pt x="140970" y="829310"/>
                  </a:cubicBezTo>
                  <a:cubicBezTo>
                    <a:pt x="140970" y="815340"/>
                    <a:pt x="140970" y="800100"/>
                    <a:pt x="139700" y="786130"/>
                  </a:cubicBezTo>
                  <a:cubicBezTo>
                    <a:pt x="139700" y="773430"/>
                    <a:pt x="137160" y="763270"/>
                    <a:pt x="137160" y="751840"/>
                  </a:cubicBezTo>
                  <a:cubicBezTo>
                    <a:pt x="137160" y="740410"/>
                    <a:pt x="137160" y="726440"/>
                    <a:pt x="137160" y="715010"/>
                  </a:cubicBezTo>
                  <a:cubicBezTo>
                    <a:pt x="137160" y="704850"/>
                    <a:pt x="135890" y="695960"/>
                    <a:pt x="134620" y="688340"/>
                  </a:cubicBezTo>
                  <a:cubicBezTo>
                    <a:pt x="134620" y="681990"/>
                    <a:pt x="133350" y="674370"/>
                    <a:pt x="133350" y="669290"/>
                  </a:cubicBezTo>
                  <a:cubicBezTo>
                    <a:pt x="133350" y="666750"/>
                    <a:pt x="133350" y="665480"/>
                    <a:pt x="133350" y="662940"/>
                  </a:cubicBezTo>
                  <a:cubicBezTo>
                    <a:pt x="133350" y="661670"/>
                    <a:pt x="134620" y="659130"/>
                    <a:pt x="135890" y="657860"/>
                  </a:cubicBezTo>
                  <a:cubicBezTo>
                    <a:pt x="137160" y="656590"/>
                    <a:pt x="137160" y="654050"/>
                    <a:pt x="138430" y="652780"/>
                  </a:cubicBezTo>
                  <a:cubicBezTo>
                    <a:pt x="139700" y="651510"/>
                    <a:pt x="140970" y="648970"/>
                    <a:pt x="142240" y="647700"/>
                  </a:cubicBezTo>
                  <a:cubicBezTo>
                    <a:pt x="143510" y="646430"/>
                    <a:pt x="146050" y="646430"/>
                    <a:pt x="148590" y="645160"/>
                  </a:cubicBezTo>
                  <a:cubicBezTo>
                    <a:pt x="149860" y="643890"/>
                    <a:pt x="152400" y="642620"/>
                    <a:pt x="153670" y="642620"/>
                  </a:cubicBezTo>
                  <a:cubicBezTo>
                    <a:pt x="156210" y="642620"/>
                    <a:pt x="157480" y="642620"/>
                    <a:pt x="160020" y="642620"/>
                  </a:cubicBezTo>
                  <a:cubicBezTo>
                    <a:pt x="162560" y="642620"/>
                    <a:pt x="163830" y="642620"/>
                    <a:pt x="166370" y="643890"/>
                  </a:cubicBezTo>
                  <a:cubicBezTo>
                    <a:pt x="167640" y="643890"/>
                    <a:pt x="170180" y="645160"/>
                    <a:pt x="171450" y="646430"/>
                  </a:cubicBezTo>
                  <a:cubicBezTo>
                    <a:pt x="172720" y="647700"/>
                    <a:pt x="175260" y="648970"/>
                    <a:pt x="176530" y="650240"/>
                  </a:cubicBezTo>
                  <a:cubicBezTo>
                    <a:pt x="177800" y="651510"/>
                    <a:pt x="179070" y="654050"/>
                    <a:pt x="180340" y="655320"/>
                  </a:cubicBezTo>
                  <a:cubicBezTo>
                    <a:pt x="181610" y="656590"/>
                    <a:pt x="182880" y="659130"/>
                    <a:pt x="182880" y="660400"/>
                  </a:cubicBezTo>
                  <a:cubicBezTo>
                    <a:pt x="182880" y="662940"/>
                    <a:pt x="182880" y="664210"/>
                    <a:pt x="182880" y="666750"/>
                  </a:cubicBezTo>
                  <a:cubicBezTo>
                    <a:pt x="182880" y="673100"/>
                    <a:pt x="184150" y="684530"/>
                    <a:pt x="184150" y="694690"/>
                  </a:cubicBezTo>
                  <a:cubicBezTo>
                    <a:pt x="184150" y="706120"/>
                    <a:pt x="184150" y="717550"/>
                    <a:pt x="185420" y="728980"/>
                  </a:cubicBezTo>
                  <a:cubicBezTo>
                    <a:pt x="185420" y="739140"/>
                    <a:pt x="186690" y="749300"/>
                    <a:pt x="187960" y="758190"/>
                  </a:cubicBezTo>
                  <a:cubicBezTo>
                    <a:pt x="189230" y="767080"/>
                    <a:pt x="191770" y="774700"/>
                    <a:pt x="193040" y="784860"/>
                  </a:cubicBezTo>
                  <a:cubicBezTo>
                    <a:pt x="195580" y="796290"/>
                    <a:pt x="196850" y="814070"/>
                    <a:pt x="199390" y="820420"/>
                  </a:cubicBezTo>
                  <a:cubicBezTo>
                    <a:pt x="200660" y="822960"/>
                    <a:pt x="201930" y="824230"/>
                    <a:pt x="201930" y="826770"/>
                  </a:cubicBezTo>
                  <a:cubicBezTo>
                    <a:pt x="201930" y="828040"/>
                    <a:pt x="201930" y="830580"/>
                    <a:pt x="201930" y="831850"/>
                  </a:cubicBezTo>
                  <a:cubicBezTo>
                    <a:pt x="201930" y="834390"/>
                    <a:pt x="200660" y="835660"/>
                    <a:pt x="200660" y="838200"/>
                  </a:cubicBezTo>
                  <a:cubicBezTo>
                    <a:pt x="199390" y="840740"/>
                    <a:pt x="199390" y="843280"/>
                    <a:pt x="198120" y="844550"/>
                  </a:cubicBezTo>
                  <a:cubicBezTo>
                    <a:pt x="196850" y="845820"/>
                    <a:pt x="195580" y="847090"/>
                    <a:pt x="194310" y="848360"/>
                  </a:cubicBezTo>
                  <a:cubicBezTo>
                    <a:pt x="193040" y="849630"/>
                    <a:pt x="191770" y="850900"/>
                    <a:pt x="190500" y="852170"/>
                  </a:cubicBezTo>
                  <a:cubicBezTo>
                    <a:pt x="189230" y="853440"/>
                    <a:pt x="186690" y="853440"/>
                    <a:pt x="184150" y="854710"/>
                  </a:cubicBezTo>
                  <a:cubicBezTo>
                    <a:pt x="182880" y="854710"/>
                    <a:pt x="180340" y="855980"/>
                    <a:pt x="179070" y="855980"/>
                  </a:cubicBezTo>
                  <a:cubicBezTo>
                    <a:pt x="176530" y="855980"/>
                    <a:pt x="175260" y="855980"/>
                    <a:pt x="172720" y="855980"/>
                  </a:cubicBezTo>
                  <a:cubicBezTo>
                    <a:pt x="170180" y="855980"/>
                    <a:pt x="168910" y="855980"/>
                    <a:pt x="166370" y="854710"/>
                  </a:cubicBezTo>
                  <a:cubicBezTo>
                    <a:pt x="165100" y="853440"/>
                    <a:pt x="162560" y="852170"/>
                    <a:pt x="161290" y="850900"/>
                  </a:cubicBezTo>
                  <a:cubicBezTo>
                    <a:pt x="160020" y="849630"/>
                    <a:pt x="158750" y="848360"/>
                    <a:pt x="157480" y="847090"/>
                  </a:cubicBezTo>
                  <a:cubicBezTo>
                    <a:pt x="156210" y="845820"/>
                    <a:pt x="154940" y="843280"/>
                    <a:pt x="153670" y="842010"/>
                  </a:cubicBezTo>
                  <a:cubicBezTo>
                    <a:pt x="152400" y="839470"/>
                    <a:pt x="152400" y="838200"/>
                    <a:pt x="152400" y="835660"/>
                  </a:cubicBezTo>
                  <a:cubicBezTo>
                    <a:pt x="152400" y="828040"/>
                    <a:pt x="156210" y="811530"/>
                    <a:pt x="162560" y="800100"/>
                  </a:cubicBezTo>
                  <a:cubicBezTo>
                    <a:pt x="170180" y="787400"/>
                    <a:pt x="184150" y="763270"/>
                    <a:pt x="195580" y="762000"/>
                  </a:cubicBezTo>
                  <a:cubicBezTo>
                    <a:pt x="203200" y="760730"/>
                    <a:pt x="213360" y="768350"/>
                    <a:pt x="219710" y="775970"/>
                  </a:cubicBezTo>
                  <a:cubicBezTo>
                    <a:pt x="227330" y="784860"/>
                    <a:pt x="229870" y="801370"/>
                    <a:pt x="232410" y="815340"/>
                  </a:cubicBezTo>
                  <a:cubicBezTo>
                    <a:pt x="236220" y="829310"/>
                    <a:pt x="236220" y="844550"/>
                    <a:pt x="238760" y="857250"/>
                  </a:cubicBezTo>
                  <a:cubicBezTo>
                    <a:pt x="241300" y="867410"/>
                    <a:pt x="243840" y="876300"/>
                    <a:pt x="245110" y="885190"/>
                  </a:cubicBezTo>
                  <a:cubicBezTo>
                    <a:pt x="246380" y="894080"/>
                    <a:pt x="246380" y="902970"/>
                    <a:pt x="246380" y="911860"/>
                  </a:cubicBezTo>
                  <a:cubicBezTo>
                    <a:pt x="246380" y="920750"/>
                    <a:pt x="247650" y="929640"/>
                    <a:pt x="247650" y="938530"/>
                  </a:cubicBezTo>
                  <a:cubicBezTo>
                    <a:pt x="247650" y="948690"/>
                    <a:pt x="245110" y="966470"/>
                    <a:pt x="245110" y="970280"/>
                  </a:cubicBezTo>
                  <a:cubicBezTo>
                    <a:pt x="245110" y="971550"/>
                    <a:pt x="245110" y="971550"/>
                    <a:pt x="245110" y="971550"/>
                  </a:cubicBezTo>
                  <a:cubicBezTo>
                    <a:pt x="245110" y="972820"/>
                    <a:pt x="242570" y="975360"/>
                    <a:pt x="241300" y="977900"/>
                  </a:cubicBezTo>
                  <a:cubicBezTo>
                    <a:pt x="240030" y="980440"/>
                    <a:pt x="238760" y="981710"/>
                    <a:pt x="237490" y="984250"/>
                  </a:cubicBezTo>
                  <a:cubicBezTo>
                    <a:pt x="236220" y="985520"/>
                    <a:pt x="234950" y="988060"/>
                    <a:pt x="232410" y="989330"/>
                  </a:cubicBezTo>
                  <a:cubicBezTo>
                    <a:pt x="229870" y="990600"/>
                    <a:pt x="227330" y="990600"/>
                    <a:pt x="224790" y="991870"/>
                  </a:cubicBezTo>
                  <a:cubicBezTo>
                    <a:pt x="222250" y="993140"/>
                    <a:pt x="220980" y="994410"/>
                    <a:pt x="218440" y="994410"/>
                  </a:cubicBezTo>
                  <a:cubicBezTo>
                    <a:pt x="215900" y="994410"/>
                    <a:pt x="213360" y="994410"/>
                    <a:pt x="210820" y="994410"/>
                  </a:cubicBezTo>
                  <a:cubicBezTo>
                    <a:pt x="208280" y="994410"/>
                    <a:pt x="205740" y="993140"/>
                    <a:pt x="203200" y="991870"/>
                  </a:cubicBezTo>
                  <a:cubicBezTo>
                    <a:pt x="200660" y="990600"/>
                    <a:pt x="199390" y="989330"/>
                    <a:pt x="196850" y="988060"/>
                  </a:cubicBezTo>
                  <a:cubicBezTo>
                    <a:pt x="195580" y="986790"/>
                    <a:pt x="193040" y="985520"/>
                    <a:pt x="191770" y="984250"/>
                  </a:cubicBezTo>
                  <a:cubicBezTo>
                    <a:pt x="190500" y="982980"/>
                    <a:pt x="189230" y="980440"/>
                    <a:pt x="187960" y="977900"/>
                  </a:cubicBezTo>
                  <a:cubicBezTo>
                    <a:pt x="186690" y="975360"/>
                    <a:pt x="186690" y="972820"/>
                    <a:pt x="185420" y="970280"/>
                  </a:cubicBezTo>
                  <a:cubicBezTo>
                    <a:pt x="185420" y="967740"/>
                    <a:pt x="184150" y="965200"/>
                    <a:pt x="184150" y="962660"/>
                  </a:cubicBezTo>
                  <a:cubicBezTo>
                    <a:pt x="184150" y="960120"/>
                    <a:pt x="184150" y="958850"/>
                    <a:pt x="185420" y="956310"/>
                  </a:cubicBezTo>
                  <a:cubicBezTo>
                    <a:pt x="186690" y="951230"/>
                    <a:pt x="193040" y="939800"/>
                    <a:pt x="196850" y="932180"/>
                  </a:cubicBezTo>
                  <a:cubicBezTo>
                    <a:pt x="200660" y="923290"/>
                    <a:pt x="205740" y="914400"/>
                    <a:pt x="209550" y="905510"/>
                  </a:cubicBezTo>
                  <a:cubicBezTo>
                    <a:pt x="213360" y="897890"/>
                    <a:pt x="219710" y="890270"/>
                    <a:pt x="222250" y="882650"/>
                  </a:cubicBezTo>
                  <a:cubicBezTo>
                    <a:pt x="224790" y="873760"/>
                    <a:pt x="226060" y="864870"/>
                    <a:pt x="227330" y="855980"/>
                  </a:cubicBezTo>
                  <a:cubicBezTo>
                    <a:pt x="228600" y="847090"/>
                    <a:pt x="228600" y="836930"/>
                    <a:pt x="228600" y="828040"/>
                  </a:cubicBezTo>
                  <a:cubicBezTo>
                    <a:pt x="228600" y="819150"/>
                    <a:pt x="228600" y="811530"/>
                    <a:pt x="228600" y="802640"/>
                  </a:cubicBezTo>
                  <a:cubicBezTo>
                    <a:pt x="228600" y="792480"/>
                    <a:pt x="227330" y="781050"/>
                    <a:pt x="227330" y="770890"/>
                  </a:cubicBezTo>
                  <a:cubicBezTo>
                    <a:pt x="227330" y="762000"/>
                    <a:pt x="227330" y="754380"/>
                    <a:pt x="227330" y="745490"/>
                  </a:cubicBezTo>
                  <a:cubicBezTo>
                    <a:pt x="227330" y="736600"/>
                    <a:pt x="227330" y="728980"/>
                    <a:pt x="227330" y="720090"/>
                  </a:cubicBezTo>
                  <a:cubicBezTo>
                    <a:pt x="227330" y="709930"/>
                    <a:pt x="227330" y="698500"/>
                    <a:pt x="223520" y="689610"/>
                  </a:cubicBezTo>
                  <a:cubicBezTo>
                    <a:pt x="219710" y="679450"/>
                    <a:pt x="209550" y="668020"/>
                    <a:pt x="200660" y="661670"/>
                  </a:cubicBezTo>
                  <a:cubicBezTo>
                    <a:pt x="193040" y="656590"/>
                    <a:pt x="177800" y="655320"/>
                    <a:pt x="177800" y="651510"/>
                  </a:cubicBezTo>
                  <a:cubicBezTo>
                    <a:pt x="177800" y="646430"/>
                    <a:pt x="203200" y="633730"/>
                    <a:pt x="204470" y="635000"/>
                  </a:cubicBezTo>
                  <a:cubicBezTo>
                    <a:pt x="205740" y="636270"/>
                    <a:pt x="186690" y="650240"/>
                    <a:pt x="185420" y="660400"/>
                  </a:cubicBezTo>
                  <a:cubicBezTo>
                    <a:pt x="184150" y="670560"/>
                    <a:pt x="194310" y="684530"/>
                    <a:pt x="196850" y="695960"/>
                  </a:cubicBezTo>
                  <a:cubicBezTo>
                    <a:pt x="198120" y="704850"/>
                    <a:pt x="198120" y="712470"/>
                    <a:pt x="199390" y="721360"/>
                  </a:cubicBezTo>
                  <a:cubicBezTo>
                    <a:pt x="200660" y="731520"/>
                    <a:pt x="201930" y="741680"/>
                    <a:pt x="203200" y="751840"/>
                  </a:cubicBezTo>
                  <a:cubicBezTo>
                    <a:pt x="204470" y="762000"/>
                    <a:pt x="207010" y="772160"/>
                    <a:pt x="208280" y="782320"/>
                  </a:cubicBezTo>
                  <a:cubicBezTo>
                    <a:pt x="209550" y="791210"/>
                    <a:pt x="209550" y="800100"/>
                    <a:pt x="210820" y="808990"/>
                  </a:cubicBezTo>
                  <a:cubicBezTo>
                    <a:pt x="212090" y="819150"/>
                    <a:pt x="213360" y="833120"/>
                    <a:pt x="213360" y="839470"/>
                  </a:cubicBezTo>
                  <a:cubicBezTo>
                    <a:pt x="213360" y="842010"/>
                    <a:pt x="213360" y="842010"/>
                    <a:pt x="213360" y="844550"/>
                  </a:cubicBezTo>
                  <a:cubicBezTo>
                    <a:pt x="213360" y="847090"/>
                    <a:pt x="213360" y="850900"/>
                    <a:pt x="213360" y="853440"/>
                  </a:cubicBezTo>
                  <a:cubicBezTo>
                    <a:pt x="213360" y="855980"/>
                    <a:pt x="212090" y="857250"/>
                    <a:pt x="210820" y="859790"/>
                  </a:cubicBezTo>
                  <a:cubicBezTo>
                    <a:pt x="209550" y="862330"/>
                    <a:pt x="207010" y="864870"/>
                    <a:pt x="205740" y="867410"/>
                  </a:cubicBezTo>
                  <a:cubicBezTo>
                    <a:pt x="204470" y="869950"/>
                    <a:pt x="203200" y="871220"/>
                    <a:pt x="200660" y="872490"/>
                  </a:cubicBezTo>
                  <a:cubicBezTo>
                    <a:pt x="198120" y="873760"/>
                    <a:pt x="195580" y="875030"/>
                    <a:pt x="193040" y="876300"/>
                  </a:cubicBezTo>
                  <a:cubicBezTo>
                    <a:pt x="190500" y="877570"/>
                    <a:pt x="187960" y="878840"/>
                    <a:pt x="185420" y="878840"/>
                  </a:cubicBezTo>
                  <a:cubicBezTo>
                    <a:pt x="182880" y="878840"/>
                    <a:pt x="180340" y="878840"/>
                    <a:pt x="177800" y="878840"/>
                  </a:cubicBezTo>
                  <a:cubicBezTo>
                    <a:pt x="175260" y="878840"/>
                    <a:pt x="172720" y="877570"/>
                    <a:pt x="170180" y="876300"/>
                  </a:cubicBezTo>
                  <a:cubicBezTo>
                    <a:pt x="167640" y="875030"/>
                    <a:pt x="165100" y="875030"/>
                    <a:pt x="162560" y="873760"/>
                  </a:cubicBezTo>
                  <a:cubicBezTo>
                    <a:pt x="160020" y="872490"/>
                    <a:pt x="158750" y="871220"/>
                    <a:pt x="156210" y="868680"/>
                  </a:cubicBezTo>
                  <a:cubicBezTo>
                    <a:pt x="154940" y="867410"/>
                    <a:pt x="152400" y="864870"/>
                    <a:pt x="151130" y="862330"/>
                  </a:cubicBezTo>
                  <a:cubicBezTo>
                    <a:pt x="149860" y="859790"/>
                    <a:pt x="149860" y="857250"/>
                    <a:pt x="148590" y="854710"/>
                  </a:cubicBezTo>
                  <a:cubicBezTo>
                    <a:pt x="148590" y="852170"/>
                    <a:pt x="147320" y="850900"/>
                    <a:pt x="147320" y="847090"/>
                  </a:cubicBezTo>
                  <a:cubicBezTo>
                    <a:pt x="148590" y="840740"/>
                    <a:pt x="154940" y="830580"/>
                    <a:pt x="157480" y="821690"/>
                  </a:cubicBezTo>
                  <a:cubicBezTo>
                    <a:pt x="160020" y="812800"/>
                    <a:pt x="160020" y="806450"/>
                    <a:pt x="161290" y="796290"/>
                  </a:cubicBezTo>
                  <a:cubicBezTo>
                    <a:pt x="163830" y="782320"/>
                    <a:pt x="167640" y="759460"/>
                    <a:pt x="168910" y="744220"/>
                  </a:cubicBezTo>
                  <a:cubicBezTo>
                    <a:pt x="170180" y="732790"/>
                    <a:pt x="170180" y="723900"/>
                    <a:pt x="170180" y="713740"/>
                  </a:cubicBezTo>
                  <a:cubicBezTo>
                    <a:pt x="170180" y="704850"/>
                    <a:pt x="170180" y="690880"/>
                    <a:pt x="170180" y="685800"/>
                  </a:cubicBezTo>
                  <a:cubicBezTo>
                    <a:pt x="170180" y="683260"/>
                    <a:pt x="170180" y="681990"/>
                    <a:pt x="170180" y="680720"/>
                  </a:cubicBezTo>
                  <a:cubicBezTo>
                    <a:pt x="170180" y="678180"/>
                    <a:pt x="170180" y="675640"/>
                    <a:pt x="171450" y="673100"/>
                  </a:cubicBezTo>
                  <a:cubicBezTo>
                    <a:pt x="171450" y="670560"/>
                    <a:pt x="172720" y="669290"/>
                    <a:pt x="173990" y="666750"/>
                  </a:cubicBezTo>
                  <a:cubicBezTo>
                    <a:pt x="175260" y="665480"/>
                    <a:pt x="176530" y="662940"/>
                    <a:pt x="177800" y="661670"/>
                  </a:cubicBezTo>
                  <a:cubicBezTo>
                    <a:pt x="179070" y="660400"/>
                    <a:pt x="180340" y="657860"/>
                    <a:pt x="182880" y="656590"/>
                  </a:cubicBezTo>
                  <a:cubicBezTo>
                    <a:pt x="184150" y="655320"/>
                    <a:pt x="186690" y="655320"/>
                    <a:pt x="189230" y="654050"/>
                  </a:cubicBezTo>
                  <a:cubicBezTo>
                    <a:pt x="191770" y="654050"/>
                    <a:pt x="193040" y="652780"/>
                    <a:pt x="195580" y="652780"/>
                  </a:cubicBezTo>
                  <a:cubicBezTo>
                    <a:pt x="198120" y="652780"/>
                    <a:pt x="200660" y="652780"/>
                    <a:pt x="203200" y="652780"/>
                  </a:cubicBezTo>
                  <a:cubicBezTo>
                    <a:pt x="205740" y="652780"/>
                    <a:pt x="207010" y="652780"/>
                    <a:pt x="209550" y="654050"/>
                  </a:cubicBezTo>
                  <a:cubicBezTo>
                    <a:pt x="212090" y="655320"/>
                    <a:pt x="213360" y="656590"/>
                    <a:pt x="215900" y="657860"/>
                  </a:cubicBezTo>
                  <a:cubicBezTo>
                    <a:pt x="217170" y="659130"/>
                    <a:pt x="219710" y="660400"/>
                    <a:pt x="220980" y="661670"/>
                  </a:cubicBezTo>
                  <a:cubicBezTo>
                    <a:pt x="222250" y="662940"/>
                    <a:pt x="223520" y="665480"/>
                    <a:pt x="224790" y="668020"/>
                  </a:cubicBezTo>
                  <a:cubicBezTo>
                    <a:pt x="226060" y="670560"/>
                    <a:pt x="227330" y="671830"/>
                    <a:pt x="227330" y="674370"/>
                  </a:cubicBezTo>
                  <a:cubicBezTo>
                    <a:pt x="227330" y="676910"/>
                    <a:pt x="227330" y="678180"/>
                    <a:pt x="227330" y="680720"/>
                  </a:cubicBezTo>
                  <a:cubicBezTo>
                    <a:pt x="227330" y="687070"/>
                    <a:pt x="227330" y="699770"/>
                    <a:pt x="228600" y="709930"/>
                  </a:cubicBezTo>
                  <a:cubicBezTo>
                    <a:pt x="229870" y="720090"/>
                    <a:pt x="232410" y="732790"/>
                    <a:pt x="234950" y="742950"/>
                  </a:cubicBezTo>
                  <a:cubicBezTo>
                    <a:pt x="237490" y="751840"/>
                    <a:pt x="240030" y="760730"/>
                    <a:pt x="241300" y="769620"/>
                  </a:cubicBezTo>
                  <a:cubicBezTo>
                    <a:pt x="242570" y="778510"/>
                    <a:pt x="242570" y="792480"/>
                    <a:pt x="243840" y="797560"/>
                  </a:cubicBezTo>
                  <a:cubicBezTo>
                    <a:pt x="243840" y="800100"/>
                    <a:pt x="245110" y="801370"/>
                    <a:pt x="245110" y="802640"/>
                  </a:cubicBezTo>
                  <a:cubicBezTo>
                    <a:pt x="245110" y="805180"/>
                    <a:pt x="245110" y="807720"/>
                    <a:pt x="243840" y="810260"/>
                  </a:cubicBezTo>
                  <a:cubicBezTo>
                    <a:pt x="243840" y="812800"/>
                    <a:pt x="242570" y="814070"/>
                    <a:pt x="241300" y="816610"/>
                  </a:cubicBezTo>
                  <a:cubicBezTo>
                    <a:pt x="240030" y="819150"/>
                    <a:pt x="238760" y="821690"/>
                    <a:pt x="237490" y="822960"/>
                  </a:cubicBezTo>
                  <a:cubicBezTo>
                    <a:pt x="236220" y="825500"/>
                    <a:pt x="233680" y="826770"/>
                    <a:pt x="231140" y="828040"/>
                  </a:cubicBezTo>
                  <a:cubicBezTo>
                    <a:pt x="228600" y="829310"/>
                    <a:pt x="227330" y="830580"/>
                    <a:pt x="224790" y="831850"/>
                  </a:cubicBezTo>
                  <a:cubicBezTo>
                    <a:pt x="222250" y="833120"/>
                    <a:pt x="219710" y="833120"/>
                    <a:pt x="217170" y="833120"/>
                  </a:cubicBezTo>
                  <a:cubicBezTo>
                    <a:pt x="214630" y="833120"/>
                    <a:pt x="212090" y="833120"/>
                    <a:pt x="209550" y="833120"/>
                  </a:cubicBezTo>
                  <a:cubicBezTo>
                    <a:pt x="207010" y="833120"/>
                    <a:pt x="205740" y="833120"/>
                    <a:pt x="203200" y="831850"/>
                  </a:cubicBezTo>
                  <a:cubicBezTo>
                    <a:pt x="200660" y="830580"/>
                    <a:pt x="198120" y="829310"/>
                    <a:pt x="195580" y="828040"/>
                  </a:cubicBezTo>
                  <a:cubicBezTo>
                    <a:pt x="193040" y="826770"/>
                    <a:pt x="191770" y="824230"/>
                    <a:pt x="190500" y="822960"/>
                  </a:cubicBezTo>
                  <a:cubicBezTo>
                    <a:pt x="189230" y="821690"/>
                    <a:pt x="187960" y="820420"/>
                    <a:pt x="186690" y="817880"/>
                  </a:cubicBezTo>
                  <a:cubicBezTo>
                    <a:pt x="185420" y="815340"/>
                    <a:pt x="185420" y="812800"/>
                    <a:pt x="184150" y="810260"/>
                  </a:cubicBezTo>
                  <a:cubicBezTo>
                    <a:pt x="184150" y="807720"/>
                    <a:pt x="184150" y="806450"/>
                    <a:pt x="182880" y="802640"/>
                  </a:cubicBezTo>
                  <a:cubicBezTo>
                    <a:pt x="180340" y="792480"/>
                    <a:pt x="173990" y="762000"/>
                    <a:pt x="170180" y="746760"/>
                  </a:cubicBezTo>
                  <a:cubicBezTo>
                    <a:pt x="167640" y="735330"/>
                    <a:pt x="165100" y="727710"/>
                    <a:pt x="161290" y="717550"/>
                  </a:cubicBezTo>
                  <a:cubicBezTo>
                    <a:pt x="157480" y="706120"/>
                    <a:pt x="151130" y="694690"/>
                    <a:pt x="147320" y="683260"/>
                  </a:cubicBezTo>
                  <a:cubicBezTo>
                    <a:pt x="142240" y="670560"/>
                    <a:pt x="138430" y="656590"/>
                    <a:pt x="134620" y="643890"/>
                  </a:cubicBezTo>
                  <a:cubicBezTo>
                    <a:pt x="130810" y="631190"/>
                    <a:pt x="125730" y="617220"/>
                    <a:pt x="123190" y="608330"/>
                  </a:cubicBezTo>
                  <a:cubicBezTo>
                    <a:pt x="121920" y="603250"/>
                    <a:pt x="120650" y="598170"/>
                    <a:pt x="120650" y="594360"/>
                  </a:cubicBezTo>
                  <a:cubicBezTo>
                    <a:pt x="120650" y="591820"/>
                    <a:pt x="120650" y="590550"/>
                    <a:pt x="120650" y="588010"/>
                  </a:cubicBezTo>
                  <a:cubicBezTo>
                    <a:pt x="120650" y="585470"/>
                    <a:pt x="120650" y="584200"/>
                    <a:pt x="121920" y="581660"/>
                  </a:cubicBezTo>
                  <a:cubicBezTo>
                    <a:pt x="121920" y="580390"/>
                    <a:pt x="123190" y="577850"/>
                    <a:pt x="124460" y="576580"/>
                  </a:cubicBezTo>
                  <a:cubicBezTo>
                    <a:pt x="125730" y="575310"/>
                    <a:pt x="127000" y="572770"/>
                    <a:pt x="128270" y="571500"/>
                  </a:cubicBezTo>
                  <a:cubicBezTo>
                    <a:pt x="129540" y="570230"/>
                    <a:pt x="132080" y="568960"/>
                    <a:pt x="133350" y="567690"/>
                  </a:cubicBezTo>
                  <a:cubicBezTo>
                    <a:pt x="135890" y="566420"/>
                    <a:pt x="137160" y="565150"/>
                    <a:pt x="139700" y="565150"/>
                  </a:cubicBezTo>
                  <a:cubicBezTo>
                    <a:pt x="140970" y="565150"/>
                    <a:pt x="143510" y="565150"/>
                    <a:pt x="144780" y="565150"/>
                  </a:cubicBezTo>
                  <a:cubicBezTo>
                    <a:pt x="147320" y="565150"/>
                    <a:pt x="148590" y="565150"/>
                    <a:pt x="151130" y="565150"/>
                  </a:cubicBezTo>
                  <a:cubicBezTo>
                    <a:pt x="153670" y="565150"/>
                    <a:pt x="154940" y="566420"/>
                    <a:pt x="157480" y="567690"/>
                  </a:cubicBezTo>
                  <a:cubicBezTo>
                    <a:pt x="158750" y="568960"/>
                    <a:pt x="161290" y="568960"/>
                    <a:pt x="162560" y="570230"/>
                  </a:cubicBezTo>
                  <a:cubicBezTo>
                    <a:pt x="163830" y="571500"/>
                    <a:pt x="165100" y="574040"/>
                    <a:pt x="166370" y="575310"/>
                  </a:cubicBezTo>
                  <a:cubicBezTo>
                    <a:pt x="167640" y="576580"/>
                    <a:pt x="167640" y="579120"/>
                    <a:pt x="168910" y="580390"/>
                  </a:cubicBezTo>
                  <a:cubicBezTo>
                    <a:pt x="170180" y="582930"/>
                    <a:pt x="171450" y="584200"/>
                    <a:pt x="171450" y="586740"/>
                  </a:cubicBezTo>
                  <a:cubicBezTo>
                    <a:pt x="172720" y="593090"/>
                    <a:pt x="171450" y="609600"/>
                    <a:pt x="171450" y="619760"/>
                  </a:cubicBezTo>
                  <a:cubicBezTo>
                    <a:pt x="171450" y="629920"/>
                    <a:pt x="171450" y="637540"/>
                    <a:pt x="171450" y="648970"/>
                  </a:cubicBezTo>
                  <a:cubicBezTo>
                    <a:pt x="171450" y="662940"/>
                    <a:pt x="168910" y="679450"/>
                    <a:pt x="170180" y="695960"/>
                  </a:cubicBezTo>
                  <a:cubicBezTo>
                    <a:pt x="171450" y="715010"/>
                    <a:pt x="173990" y="737870"/>
                    <a:pt x="176530" y="755650"/>
                  </a:cubicBezTo>
                  <a:cubicBezTo>
                    <a:pt x="179070" y="770890"/>
                    <a:pt x="180340" y="783590"/>
                    <a:pt x="182880" y="796290"/>
                  </a:cubicBezTo>
                  <a:cubicBezTo>
                    <a:pt x="184150" y="807720"/>
                    <a:pt x="186690" y="819150"/>
                    <a:pt x="187960" y="829310"/>
                  </a:cubicBezTo>
                  <a:cubicBezTo>
                    <a:pt x="189230" y="839470"/>
                    <a:pt x="190500" y="848360"/>
                    <a:pt x="191770" y="857250"/>
                  </a:cubicBezTo>
                  <a:cubicBezTo>
                    <a:pt x="193040" y="867410"/>
                    <a:pt x="196850" y="876300"/>
                    <a:pt x="198120" y="886460"/>
                  </a:cubicBezTo>
                  <a:cubicBezTo>
                    <a:pt x="199390" y="895350"/>
                    <a:pt x="199390" y="905510"/>
                    <a:pt x="200660" y="914400"/>
                  </a:cubicBezTo>
                  <a:cubicBezTo>
                    <a:pt x="200660" y="923290"/>
                    <a:pt x="201930" y="933450"/>
                    <a:pt x="201930" y="942340"/>
                  </a:cubicBezTo>
                  <a:cubicBezTo>
                    <a:pt x="201930" y="951230"/>
                    <a:pt x="200660" y="961390"/>
                    <a:pt x="203200" y="969010"/>
                  </a:cubicBezTo>
                  <a:cubicBezTo>
                    <a:pt x="205740" y="976630"/>
                    <a:pt x="212090" y="984250"/>
                    <a:pt x="213360" y="989330"/>
                  </a:cubicBezTo>
                  <a:cubicBezTo>
                    <a:pt x="213360" y="991870"/>
                    <a:pt x="213360" y="993140"/>
                    <a:pt x="213360" y="995680"/>
                  </a:cubicBezTo>
                  <a:cubicBezTo>
                    <a:pt x="213360" y="998220"/>
                    <a:pt x="212090" y="999490"/>
                    <a:pt x="212090" y="1002030"/>
                  </a:cubicBezTo>
                  <a:cubicBezTo>
                    <a:pt x="210820" y="1004570"/>
                    <a:pt x="210820" y="1007110"/>
                    <a:pt x="209550" y="1008380"/>
                  </a:cubicBezTo>
                  <a:cubicBezTo>
                    <a:pt x="208280" y="1010920"/>
                    <a:pt x="205740" y="1012190"/>
                    <a:pt x="204470" y="1013460"/>
                  </a:cubicBezTo>
                  <a:cubicBezTo>
                    <a:pt x="203200" y="1014730"/>
                    <a:pt x="200660" y="1016000"/>
                    <a:pt x="199390" y="1017270"/>
                  </a:cubicBezTo>
                  <a:cubicBezTo>
                    <a:pt x="196850" y="1018540"/>
                    <a:pt x="195580" y="1019810"/>
                    <a:pt x="193040" y="1019810"/>
                  </a:cubicBezTo>
                  <a:cubicBezTo>
                    <a:pt x="190500" y="1019810"/>
                    <a:pt x="189230" y="1019810"/>
                    <a:pt x="186690" y="1019810"/>
                  </a:cubicBezTo>
                  <a:cubicBezTo>
                    <a:pt x="184150" y="1019810"/>
                    <a:pt x="181610" y="1019810"/>
                    <a:pt x="179070" y="1019810"/>
                  </a:cubicBezTo>
                  <a:cubicBezTo>
                    <a:pt x="176530" y="1019810"/>
                    <a:pt x="175260" y="1018540"/>
                    <a:pt x="172720" y="1017270"/>
                  </a:cubicBezTo>
                  <a:cubicBezTo>
                    <a:pt x="171450" y="1016000"/>
                    <a:pt x="168910" y="1014730"/>
                    <a:pt x="167640" y="1013460"/>
                  </a:cubicBezTo>
                  <a:cubicBezTo>
                    <a:pt x="166370" y="1012190"/>
                    <a:pt x="163830" y="1010920"/>
                    <a:pt x="162560" y="1008380"/>
                  </a:cubicBezTo>
                  <a:cubicBezTo>
                    <a:pt x="161290" y="1007110"/>
                    <a:pt x="161290" y="1004570"/>
                    <a:pt x="160020" y="1002030"/>
                  </a:cubicBezTo>
                  <a:cubicBezTo>
                    <a:pt x="160020" y="999490"/>
                    <a:pt x="160020" y="998220"/>
                    <a:pt x="158750" y="995680"/>
                  </a:cubicBezTo>
                  <a:cubicBezTo>
                    <a:pt x="156210" y="990600"/>
                    <a:pt x="144780" y="985520"/>
                    <a:pt x="138430" y="979170"/>
                  </a:cubicBezTo>
                  <a:cubicBezTo>
                    <a:pt x="132080" y="972820"/>
                    <a:pt x="127000" y="962660"/>
                    <a:pt x="120650" y="955040"/>
                  </a:cubicBezTo>
                  <a:cubicBezTo>
                    <a:pt x="113030" y="946150"/>
                    <a:pt x="100330" y="937260"/>
                    <a:pt x="93980" y="928370"/>
                  </a:cubicBezTo>
                  <a:cubicBezTo>
                    <a:pt x="88900" y="920750"/>
                    <a:pt x="87630" y="911860"/>
                    <a:pt x="85090" y="902970"/>
                  </a:cubicBezTo>
                  <a:cubicBezTo>
                    <a:pt x="82550" y="892810"/>
                    <a:pt x="81280" y="881380"/>
                    <a:pt x="81280" y="869950"/>
                  </a:cubicBezTo>
                  <a:cubicBezTo>
                    <a:pt x="81280" y="857250"/>
                    <a:pt x="85090" y="844550"/>
                    <a:pt x="86360" y="830580"/>
                  </a:cubicBezTo>
                  <a:cubicBezTo>
                    <a:pt x="87630" y="816610"/>
                    <a:pt x="87630" y="802640"/>
                    <a:pt x="88900" y="788670"/>
                  </a:cubicBezTo>
                  <a:cubicBezTo>
                    <a:pt x="88900" y="775970"/>
                    <a:pt x="90170" y="763270"/>
                    <a:pt x="90170" y="751840"/>
                  </a:cubicBezTo>
                  <a:cubicBezTo>
                    <a:pt x="90170" y="740410"/>
                    <a:pt x="88900" y="728980"/>
                    <a:pt x="88900" y="718820"/>
                  </a:cubicBezTo>
                  <a:cubicBezTo>
                    <a:pt x="88900" y="709930"/>
                    <a:pt x="87630" y="702310"/>
                    <a:pt x="87630" y="693420"/>
                  </a:cubicBezTo>
                  <a:cubicBezTo>
                    <a:pt x="87630" y="684530"/>
                    <a:pt x="87630" y="676910"/>
                    <a:pt x="87630" y="668020"/>
                  </a:cubicBezTo>
                  <a:cubicBezTo>
                    <a:pt x="87630" y="659130"/>
                    <a:pt x="87630" y="650240"/>
                    <a:pt x="86360" y="641350"/>
                  </a:cubicBezTo>
                  <a:cubicBezTo>
                    <a:pt x="85090" y="632460"/>
                    <a:pt x="83820" y="622300"/>
                    <a:pt x="82550" y="613410"/>
                  </a:cubicBezTo>
                  <a:cubicBezTo>
                    <a:pt x="81280" y="603250"/>
                    <a:pt x="81280" y="594360"/>
                    <a:pt x="81280" y="584200"/>
                  </a:cubicBezTo>
                  <a:cubicBezTo>
                    <a:pt x="81280" y="571500"/>
                    <a:pt x="81280" y="556260"/>
                    <a:pt x="81280" y="544830"/>
                  </a:cubicBezTo>
                  <a:cubicBezTo>
                    <a:pt x="81280" y="534670"/>
                    <a:pt x="81280" y="525780"/>
                    <a:pt x="81280" y="516890"/>
                  </a:cubicBezTo>
                  <a:cubicBezTo>
                    <a:pt x="81280" y="506730"/>
                    <a:pt x="82550" y="496570"/>
                    <a:pt x="83820" y="486410"/>
                  </a:cubicBezTo>
                  <a:cubicBezTo>
                    <a:pt x="85090" y="476250"/>
                    <a:pt x="86360" y="467360"/>
                    <a:pt x="87630" y="457200"/>
                  </a:cubicBezTo>
                  <a:cubicBezTo>
                    <a:pt x="88900" y="445770"/>
                    <a:pt x="90170" y="431800"/>
                    <a:pt x="91440" y="420370"/>
                  </a:cubicBezTo>
                  <a:cubicBezTo>
                    <a:pt x="92710" y="410210"/>
                    <a:pt x="93980" y="401320"/>
                    <a:pt x="95250" y="391160"/>
                  </a:cubicBezTo>
                  <a:cubicBezTo>
                    <a:pt x="96520" y="381000"/>
                    <a:pt x="96520" y="370840"/>
                    <a:pt x="97790" y="360680"/>
                  </a:cubicBezTo>
                  <a:cubicBezTo>
                    <a:pt x="99060" y="349250"/>
                    <a:pt x="105410" y="325120"/>
                    <a:pt x="102870" y="323850"/>
                  </a:cubicBezTo>
                  <a:cubicBezTo>
                    <a:pt x="102870" y="323850"/>
                    <a:pt x="100330" y="325120"/>
                    <a:pt x="100330" y="325120"/>
                  </a:cubicBezTo>
                  <a:cubicBezTo>
                    <a:pt x="100330" y="325120"/>
                    <a:pt x="101600" y="321310"/>
                    <a:pt x="101600" y="318770"/>
                  </a:cubicBezTo>
                  <a:cubicBezTo>
                    <a:pt x="102870" y="316230"/>
                    <a:pt x="102870" y="313690"/>
                    <a:pt x="104140" y="311150"/>
                  </a:cubicBezTo>
                  <a:cubicBezTo>
                    <a:pt x="105410" y="308610"/>
                    <a:pt x="107950" y="307340"/>
                    <a:pt x="109220" y="306070"/>
                  </a:cubicBezTo>
                  <a:cubicBezTo>
                    <a:pt x="111760" y="304800"/>
                    <a:pt x="113030" y="302260"/>
                    <a:pt x="115570" y="300990"/>
                  </a:cubicBezTo>
                  <a:cubicBezTo>
                    <a:pt x="118110" y="299720"/>
                    <a:pt x="119380" y="298450"/>
                    <a:pt x="121920" y="298450"/>
                  </a:cubicBezTo>
                  <a:cubicBezTo>
                    <a:pt x="124460" y="297180"/>
                    <a:pt x="127000" y="297180"/>
                    <a:pt x="129540" y="297180"/>
                  </a:cubicBezTo>
                  <a:cubicBezTo>
                    <a:pt x="132080" y="297180"/>
                    <a:pt x="133350" y="297180"/>
                    <a:pt x="135890" y="297180"/>
                  </a:cubicBezTo>
                  <a:cubicBezTo>
                    <a:pt x="138430" y="297180"/>
                    <a:pt x="140970" y="298450"/>
                    <a:pt x="143510" y="299720"/>
                  </a:cubicBezTo>
                  <a:cubicBezTo>
                    <a:pt x="146050" y="300990"/>
                    <a:pt x="148590" y="300990"/>
                    <a:pt x="149860" y="302260"/>
                  </a:cubicBezTo>
                  <a:cubicBezTo>
                    <a:pt x="152400" y="303530"/>
                    <a:pt x="153670" y="306070"/>
                    <a:pt x="154940" y="308610"/>
                  </a:cubicBezTo>
                  <a:cubicBezTo>
                    <a:pt x="156210" y="311150"/>
                    <a:pt x="157480" y="312420"/>
                    <a:pt x="158750" y="314960"/>
                  </a:cubicBezTo>
                  <a:cubicBezTo>
                    <a:pt x="160020" y="317500"/>
                    <a:pt x="161290" y="318770"/>
                    <a:pt x="161290" y="321310"/>
                  </a:cubicBezTo>
                  <a:cubicBezTo>
                    <a:pt x="161290" y="323850"/>
                    <a:pt x="161290" y="325120"/>
                    <a:pt x="161290" y="328930"/>
                  </a:cubicBezTo>
                  <a:cubicBezTo>
                    <a:pt x="161290" y="337820"/>
                    <a:pt x="161290" y="358140"/>
                    <a:pt x="161290" y="372110"/>
                  </a:cubicBezTo>
                  <a:cubicBezTo>
                    <a:pt x="161290" y="384810"/>
                    <a:pt x="161290" y="396240"/>
                    <a:pt x="161290" y="408940"/>
                  </a:cubicBezTo>
                  <a:cubicBezTo>
                    <a:pt x="161290" y="421640"/>
                    <a:pt x="162560" y="434340"/>
                    <a:pt x="163830" y="445770"/>
                  </a:cubicBezTo>
                  <a:cubicBezTo>
                    <a:pt x="163830" y="457200"/>
                    <a:pt x="163830" y="468630"/>
                    <a:pt x="165100" y="480060"/>
                  </a:cubicBezTo>
                  <a:cubicBezTo>
                    <a:pt x="165100" y="491490"/>
                    <a:pt x="166370" y="502920"/>
                    <a:pt x="167640" y="513080"/>
                  </a:cubicBezTo>
                  <a:cubicBezTo>
                    <a:pt x="168910" y="523240"/>
                    <a:pt x="170180" y="532130"/>
                    <a:pt x="171450" y="541020"/>
                  </a:cubicBezTo>
                  <a:cubicBezTo>
                    <a:pt x="172720" y="549910"/>
                    <a:pt x="176530" y="557530"/>
                    <a:pt x="177800" y="566420"/>
                  </a:cubicBezTo>
                  <a:cubicBezTo>
                    <a:pt x="180340" y="575310"/>
                    <a:pt x="181610" y="585470"/>
                    <a:pt x="182880" y="595630"/>
                  </a:cubicBezTo>
                  <a:cubicBezTo>
                    <a:pt x="184150" y="605790"/>
                    <a:pt x="185420" y="619760"/>
                    <a:pt x="185420" y="626110"/>
                  </a:cubicBezTo>
                  <a:cubicBezTo>
                    <a:pt x="185420" y="629920"/>
                    <a:pt x="185420" y="631190"/>
                    <a:pt x="185420" y="633730"/>
                  </a:cubicBezTo>
                  <a:cubicBezTo>
                    <a:pt x="185420" y="636270"/>
                    <a:pt x="184150" y="638810"/>
                    <a:pt x="182880" y="641350"/>
                  </a:cubicBezTo>
                  <a:cubicBezTo>
                    <a:pt x="181610" y="643890"/>
                    <a:pt x="180340" y="645160"/>
                    <a:pt x="179070" y="647700"/>
                  </a:cubicBezTo>
                  <a:cubicBezTo>
                    <a:pt x="177800" y="648970"/>
                    <a:pt x="176530" y="651510"/>
                    <a:pt x="173990" y="652780"/>
                  </a:cubicBezTo>
                  <a:cubicBezTo>
                    <a:pt x="171450" y="654050"/>
                    <a:pt x="168910" y="655320"/>
                    <a:pt x="166370" y="656590"/>
                  </a:cubicBezTo>
                  <a:cubicBezTo>
                    <a:pt x="163830" y="657860"/>
                    <a:pt x="162560" y="659130"/>
                    <a:pt x="160020" y="659130"/>
                  </a:cubicBezTo>
                  <a:cubicBezTo>
                    <a:pt x="157480" y="659130"/>
                    <a:pt x="154940" y="659130"/>
                    <a:pt x="152400" y="659130"/>
                  </a:cubicBezTo>
                  <a:cubicBezTo>
                    <a:pt x="149860" y="659130"/>
                    <a:pt x="147320" y="657860"/>
                    <a:pt x="144780" y="657860"/>
                  </a:cubicBezTo>
                  <a:cubicBezTo>
                    <a:pt x="142240" y="656590"/>
                    <a:pt x="139700" y="656590"/>
                    <a:pt x="137160" y="655320"/>
                  </a:cubicBezTo>
                  <a:cubicBezTo>
                    <a:pt x="134620" y="654050"/>
                    <a:pt x="133350" y="652780"/>
                    <a:pt x="130810" y="650240"/>
                  </a:cubicBezTo>
                  <a:cubicBezTo>
                    <a:pt x="128270" y="647700"/>
                    <a:pt x="127000" y="646430"/>
                    <a:pt x="125730" y="643890"/>
                  </a:cubicBezTo>
                  <a:cubicBezTo>
                    <a:pt x="124460" y="641350"/>
                    <a:pt x="123190" y="640080"/>
                    <a:pt x="123190" y="637540"/>
                  </a:cubicBezTo>
                  <a:cubicBezTo>
                    <a:pt x="121920" y="635000"/>
                    <a:pt x="121920" y="633730"/>
                    <a:pt x="121920" y="629920"/>
                  </a:cubicBezTo>
                  <a:cubicBezTo>
                    <a:pt x="121920" y="622300"/>
                    <a:pt x="129540" y="604520"/>
                    <a:pt x="132080" y="591820"/>
                  </a:cubicBezTo>
                  <a:cubicBezTo>
                    <a:pt x="135890" y="577850"/>
                    <a:pt x="138430" y="562610"/>
                    <a:pt x="140970" y="549910"/>
                  </a:cubicBezTo>
                  <a:cubicBezTo>
                    <a:pt x="143510" y="538480"/>
                    <a:pt x="147320" y="529590"/>
                    <a:pt x="148590" y="519430"/>
                  </a:cubicBezTo>
                  <a:cubicBezTo>
                    <a:pt x="151130" y="509270"/>
                    <a:pt x="151130" y="497840"/>
                    <a:pt x="152400" y="487680"/>
                  </a:cubicBezTo>
                  <a:cubicBezTo>
                    <a:pt x="153670" y="478790"/>
                    <a:pt x="157480" y="467360"/>
                    <a:pt x="157480" y="462280"/>
                  </a:cubicBezTo>
                  <a:cubicBezTo>
                    <a:pt x="157480" y="461010"/>
                    <a:pt x="157480" y="459740"/>
                    <a:pt x="157480" y="458470"/>
                  </a:cubicBezTo>
                  <a:cubicBezTo>
                    <a:pt x="157480" y="455930"/>
                    <a:pt x="157480" y="453390"/>
                    <a:pt x="158750" y="450850"/>
                  </a:cubicBezTo>
                  <a:cubicBezTo>
                    <a:pt x="158750" y="448310"/>
                    <a:pt x="160020" y="447040"/>
                    <a:pt x="161290" y="444500"/>
                  </a:cubicBezTo>
                  <a:cubicBezTo>
                    <a:pt x="162560" y="441960"/>
                    <a:pt x="163830" y="440690"/>
                    <a:pt x="166370" y="438150"/>
                  </a:cubicBezTo>
                  <a:cubicBezTo>
                    <a:pt x="168910" y="436880"/>
                    <a:pt x="170180" y="434340"/>
                    <a:pt x="172720" y="433070"/>
                  </a:cubicBezTo>
                  <a:cubicBezTo>
                    <a:pt x="175260" y="431800"/>
                    <a:pt x="177800" y="431800"/>
                    <a:pt x="180340" y="430530"/>
                  </a:cubicBezTo>
                  <a:cubicBezTo>
                    <a:pt x="182880" y="430530"/>
                    <a:pt x="185420" y="429260"/>
                    <a:pt x="187960" y="429260"/>
                  </a:cubicBezTo>
                  <a:cubicBezTo>
                    <a:pt x="190500" y="429260"/>
                    <a:pt x="193040" y="430530"/>
                    <a:pt x="195580" y="430530"/>
                  </a:cubicBezTo>
                  <a:cubicBezTo>
                    <a:pt x="198120" y="430530"/>
                    <a:pt x="200660" y="430530"/>
                    <a:pt x="203200" y="431800"/>
                  </a:cubicBezTo>
                  <a:cubicBezTo>
                    <a:pt x="205740" y="433070"/>
                    <a:pt x="207010" y="435610"/>
                    <a:pt x="209550" y="436880"/>
                  </a:cubicBezTo>
                  <a:cubicBezTo>
                    <a:pt x="210820" y="438150"/>
                    <a:pt x="213360" y="440690"/>
                    <a:pt x="214630" y="441960"/>
                  </a:cubicBezTo>
                  <a:cubicBezTo>
                    <a:pt x="215900" y="444500"/>
                    <a:pt x="217170" y="445770"/>
                    <a:pt x="218440" y="448310"/>
                  </a:cubicBezTo>
                  <a:cubicBezTo>
                    <a:pt x="219710" y="450850"/>
                    <a:pt x="219710" y="453390"/>
                    <a:pt x="219710" y="455930"/>
                  </a:cubicBezTo>
                  <a:cubicBezTo>
                    <a:pt x="219710" y="458470"/>
                    <a:pt x="220980" y="459740"/>
                    <a:pt x="220980" y="463550"/>
                  </a:cubicBezTo>
                  <a:cubicBezTo>
                    <a:pt x="220980" y="469900"/>
                    <a:pt x="220980" y="482600"/>
                    <a:pt x="220980" y="492760"/>
                  </a:cubicBezTo>
                  <a:cubicBezTo>
                    <a:pt x="220980" y="502920"/>
                    <a:pt x="220980" y="511810"/>
                    <a:pt x="220980" y="521970"/>
                  </a:cubicBezTo>
                  <a:cubicBezTo>
                    <a:pt x="220980" y="530860"/>
                    <a:pt x="222250" y="541020"/>
                    <a:pt x="222250" y="549910"/>
                  </a:cubicBezTo>
                  <a:cubicBezTo>
                    <a:pt x="222250" y="558800"/>
                    <a:pt x="222250" y="566420"/>
                    <a:pt x="222250" y="575310"/>
                  </a:cubicBezTo>
                  <a:cubicBezTo>
                    <a:pt x="222250" y="584200"/>
                    <a:pt x="222250" y="594360"/>
                    <a:pt x="222250" y="600710"/>
                  </a:cubicBezTo>
                  <a:cubicBezTo>
                    <a:pt x="222250" y="604520"/>
                    <a:pt x="220980" y="605790"/>
                    <a:pt x="220980" y="608330"/>
                  </a:cubicBezTo>
                  <a:cubicBezTo>
                    <a:pt x="219710" y="610870"/>
                    <a:pt x="219710" y="613410"/>
                    <a:pt x="218440" y="615950"/>
                  </a:cubicBezTo>
                  <a:cubicBezTo>
                    <a:pt x="217170" y="618490"/>
                    <a:pt x="214630" y="619760"/>
                    <a:pt x="213360" y="622300"/>
                  </a:cubicBezTo>
                  <a:cubicBezTo>
                    <a:pt x="212090" y="623570"/>
                    <a:pt x="210820" y="626110"/>
                    <a:pt x="208280" y="627380"/>
                  </a:cubicBezTo>
                  <a:cubicBezTo>
                    <a:pt x="205740" y="628650"/>
                    <a:pt x="203200" y="629920"/>
                    <a:pt x="200660" y="631190"/>
                  </a:cubicBezTo>
                  <a:cubicBezTo>
                    <a:pt x="198120" y="632460"/>
                    <a:pt x="195580" y="633730"/>
                    <a:pt x="193040" y="633730"/>
                  </a:cubicBezTo>
                  <a:cubicBezTo>
                    <a:pt x="190500" y="633730"/>
                    <a:pt x="187960" y="633730"/>
                    <a:pt x="185420" y="633730"/>
                  </a:cubicBezTo>
                  <a:cubicBezTo>
                    <a:pt x="182880" y="633730"/>
                    <a:pt x="179070" y="632460"/>
                    <a:pt x="176530" y="631190"/>
                  </a:cubicBezTo>
                  <a:cubicBezTo>
                    <a:pt x="173990" y="629920"/>
                    <a:pt x="172720" y="628650"/>
                    <a:pt x="170180" y="627380"/>
                  </a:cubicBezTo>
                  <a:cubicBezTo>
                    <a:pt x="167640" y="626110"/>
                    <a:pt x="166370" y="624840"/>
                    <a:pt x="163830" y="622300"/>
                  </a:cubicBezTo>
                  <a:cubicBezTo>
                    <a:pt x="162560" y="621030"/>
                    <a:pt x="160020" y="618490"/>
                    <a:pt x="158750" y="615950"/>
                  </a:cubicBezTo>
                  <a:cubicBezTo>
                    <a:pt x="157480" y="613410"/>
                    <a:pt x="157480" y="610870"/>
                    <a:pt x="156210" y="608330"/>
                  </a:cubicBezTo>
                  <a:cubicBezTo>
                    <a:pt x="156210" y="605790"/>
                    <a:pt x="154940" y="604520"/>
                    <a:pt x="154940" y="600710"/>
                  </a:cubicBezTo>
                  <a:cubicBezTo>
                    <a:pt x="154940" y="594360"/>
                    <a:pt x="157480" y="582930"/>
                    <a:pt x="158750" y="574040"/>
                  </a:cubicBezTo>
                  <a:cubicBezTo>
                    <a:pt x="160020" y="565150"/>
                    <a:pt x="161290" y="556260"/>
                    <a:pt x="162560" y="547370"/>
                  </a:cubicBezTo>
                  <a:cubicBezTo>
                    <a:pt x="165100" y="537210"/>
                    <a:pt x="167640" y="525780"/>
                    <a:pt x="170180" y="513080"/>
                  </a:cubicBezTo>
                  <a:cubicBezTo>
                    <a:pt x="173990" y="497840"/>
                    <a:pt x="180340" y="480060"/>
                    <a:pt x="182880" y="464820"/>
                  </a:cubicBezTo>
                  <a:cubicBezTo>
                    <a:pt x="185420" y="452120"/>
                    <a:pt x="185420" y="441960"/>
                    <a:pt x="186690" y="430530"/>
                  </a:cubicBezTo>
                  <a:cubicBezTo>
                    <a:pt x="187960" y="419100"/>
                    <a:pt x="187960" y="406400"/>
                    <a:pt x="189230" y="394970"/>
                  </a:cubicBezTo>
                  <a:cubicBezTo>
                    <a:pt x="190500" y="384810"/>
                    <a:pt x="193040" y="375920"/>
                    <a:pt x="193040" y="365760"/>
                  </a:cubicBezTo>
                  <a:cubicBezTo>
                    <a:pt x="193040" y="355600"/>
                    <a:pt x="193040" y="345440"/>
                    <a:pt x="193040" y="336550"/>
                  </a:cubicBezTo>
                  <a:cubicBezTo>
                    <a:pt x="193040" y="327660"/>
                    <a:pt x="191770" y="317500"/>
                    <a:pt x="191770" y="311150"/>
                  </a:cubicBezTo>
                  <a:cubicBezTo>
                    <a:pt x="191770" y="307340"/>
                    <a:pt x="191770" y="306070"/>
                    <a:pt x="191770" y="303530"/>
                  </a:cubicBezTo>
                  <a:cubicBezTo>
                    <a:pt x="191770" y="300990"/>
                    <a:pt x="193040" y="299720"/>
                    <a:pt x="194310" y="297180"/>
                  </a:cubicBezTo>
                  <a:cubicBezTo>
                    <a:pt x="195580" y="295910"/>
                    <a:pt x="196850" y="293370"/>
                    <a:pt x="198120" y="292100"/>
                  </a:cubicBezTo>
                  <a:cubicBezTo>
                    <a:pt x="199390" y="290830"/>
                    <a:pt x="200660" y="288290"/>
                    <a:pt x="203200" y="287020"/>
                  </a:cubicBezTo>
                  <a:cubicBezTo>
                    <a:pt x="204470" y="285750"/>
                    <a:pt x="207010" y="285750"/>
                    <a:pt x="209550" y="284480"/>
                  </a:cubicBezTo>
                  <a:cubicBezTo>
                    <a:pt x="212090" y="284480"/>
                    <a:pt x="213360" y="283210"/>
                    <a:pt x="215900" y="283210"/>
                  </a:cubicBezTo>
                  <a:cubicBezTo>
                    <a:pt x="218440" y="283210"/>
                    <a:pt x="220980" y="283210"/>
                    <a:pt x="223520" y="283210"/>
                  </a:cubicBezTo>
                  <a:cubicBezTo>
                    <a:pt x="226060" y="283210"/>
                    <a:pt x="227330" y="284480"/>
                    <a:pt x="229870" y="284480"/>
                  </a:cubicBezTo>
                  <a:cubicBezTo>
                    <a:pt x="232410" y="285750"/>
                    <a:pt x="234950" y="285750"/>
                    <a:pt x="236220" y="287020"/>
                  </a:cubicBezTo>
                  <a:cubicBezTo>
                    <a:pt x="238760" y="288290"/>
                    <a:pt x="240030" y="290830"/>
                    <a:pt x="241300" y="292100"/>
                  </a:cubicBezTo>
                  <a:cubicBezTo>
                    <a:pt x="242570" y="293370"/>
                    <a:pt x="243840" y="294640"/>
                    <a:pt x="245110" y="297180"/>
                  </a:cubicBezTo>
                  <a:cubicBezTo>
                    <a:pt x="246380" y="299720"/>
                    <a:pt x="247650" y="302260"/>
                    <a:pt x="247650" y="304800"/>
                  </a:cubicBezTo>
                  <a:cubicBezTo>
                    <a:pt x="247650" y="307340"/>
                    <a:pt x="247650" y="308610"/>
                    <a:pt x="247650" y="311150"/>
                  </a:cubicBezTo>
                  <a:cubicBezTo>
                    <a:pt x="247650" y="317500"/>
                    <a:pt x="243840" y="335280"/>
                    <a:pt x="241300" y="345440"/>
                  </a:cubicBezTo>
                  <a:cubicBezTo>
                    <a:pt x="240030" y="354330"/>
                    <a:pt x="237490" y="363220"/>
                    <a:pt x="236220" y="372110"/>
                  </a:cubicBezTo>
                  <a:cubicBezTo>
                    <a:pt x="234950" y="382270"/>
                    <a:pt x="233680" y="393700"/>
                    <a:pt x="231140" y="403860"/>
                  </a:cubicBezTo>
                  <a:cubicBezTo>
                    <a:pt x="229870" y="412750"/>
                    <a:pt x="226060" y="421640"/>
                    <a:pt x="224790" y="429260"/>
                  </a:cubicBezTo>
                  <a:cubicBezTo>
                    <a:pt x="223520" y="435610"/>
                    <a:pt x="222250" y="443230"/>
                    <a:pt x="220980" y="448310"/>
                  </a:cubicBezTo>
                  <a:cubicBezTo>
                    <a:pt x="220980" y="450850"/>
                    <a:pt x="220980" y="452120"/>
                    <a:pt x="219710" y="454660"/>
                  </a:cubicBezTo>
                  <a:cubicBezTo>
                    <a:pt x="218440" y="457200"/>
                    <a:pt x="217170" y="459740"/>
                    <a:pt x="215900" y="462280"/>
                  </a:cubicBezTo>
                  <a:cubicBezTo>
                    <a:pt x="214630" y="464820"/>
                    <a:pt x="213360" y="466090"/>
                    <a:pt x="212090" y="467360"/>
                  </a:cubicBezTo>
                  <a:cubicBezTo>
                    <a:pt x="210820" y="468630"/>
                    <a:pt x="208280" y="471170"/>
                    <a:pt x="205740" y="472440"/>
                  </a:cubicBezTo>
                  <a:cubicBezTo>
                    <a:pt x="203200" y="473710"/>
                    <a:pt x="201930" y="474980"/>
                    <a:pt x="199390" y="476250"/>
                  </a:cubicBezTo>
                  <a:cubicBezTo>
                    <a:pt x="196850" y="477520"/>
                    <a:pt x="194310" y="477520"/>
                    <a:pt x="191770" y="477520"/>
                  </a:cubicBezTo>
                  <a:cubicBezTo>
                    <a:pt x="189230" y="477520"/>
                    <a:pt x="186690" y="476250"/>
                    <a:pt x="184150" y="476250"/>
                  </a:cubicBezTo>
                  <a:cubicBezTo>
                    <a:pt x="181610" y="476250"/>
                    <a:pt x="180340" y="476250"/>
                    <a:pt x="177800" y="474980"/>
                  </a:cubicBezTo>
                  <a:cubicBezTo>
                    <a:pt x="175260" y="473710"/>
                    <a:pt x="173990" y="472440"/>
                    <a:pt x="171450" y="471170"/>
                  </a:cubicBezTo>
                  <a:cubicBezTo>
                    <a:pt x="168910" y="469900"/>
                    <a:pt x="166370" y="468630"/>
                    <a:pt x="165100" y="466090"/>
                  </a:cubicBezTo>
                  <a:cubicBezTo>
                    <a:pt x="163830" y="464820"/>
                    <a:pt x="162560" y="462280"/>
                    <a:pt x="161290" y="459740"/>
                  </a:cubicBezTo>
                  <a:cubicBezTo>
                    <a:pt x="160020" y="457200"/>
                    <a:pt x="160020" y="454660"/>
                    <a:pt x="160020" y="452120"/>
                  </a:cubicBezTo>
                  <a:cubicBezTo>
                    <a:pt x="160020" y="449580"/>
                    <a:pt x="158750" y="448310"/>
                    <a:pt x="158750" y="444500"/>
                  </a:cubicBezTo>
                  <a:cubicBezTo>
                    <a:pt x="158750" y="438150"/>
                    <a:pt x="160020" y="426720"/>
                    <a:pt x="160020" y="417830"/>
                  </a:cubicBezTo>
                  <a:cubicBezTo>
                    <a:pt x="161290" y="407670"/>
                    <a:pt x="161290" y="394970"/>
                    <a:pt x="162560" y="383540"/>
                  </a:cubicBezTo>
                  <a:cubicBezTo>
                    <a:pt x="163830" y="370840"/>
                    <a:pt x="165100" y="356870"/>
                    <a:pt x="167640" y="341630"/>
                  </a:cubicBezTo>
                  <a:cubicBezTo>
                    <a:pt x="170180" y="323850"/>
                    <a:pt x="172720" y="303530"/>
                    <a:pt x="175260" y="285750"/>
                  </a:cubicBezTo>
                  <a:cubicBezTo>
                    <a:pt x="177800" y="269240"/>
                    <a:pt x="181610" y="251460"/>
                    <a:pt x="182880" y="238760"/>
                  </a:cubicBezTo>
                  <a:cubicBezTo>
                    <a:pt x="184150" y="229870"/>
                    <a:pt x="182880" y="220980"/>
                    <a:pt x="184150" y="217170"/>
                  </a:cubicBezTo>
                  <a:cubicBezTo>
                    <a:pt x="184150" y="215900"/>
                    <a:pt x="185420" y="214630"/>
                    <a:pt x="185420" y="213360"/>
                  </a:cubicBezTo>
                  <a:cubicBezTo>
                    <a:pt x="186690" y="212090"/>
                    <a:pt x="186690" y="209550"/>
                    <a:pt x="187960" y="208280"/>
                  </a:cubicBezTo>
                  <a:cubicBezTo>
                    <a:pt x="189230" y="207010"/>
                    <a:pt x="190500" y="205740"/>
                    <a:pt x="191770" y="204470"/>
                  </a:cubicBezTo>
                  <a:cubicBezTo>
                    <a:pt x="193040" y="203200"/>
                    <a:pt x="194310" y="203200"/>
                    <a:pt x="195580" y="201930"/>
                  </a:cubicBezTo>
                  <a:cubicBezTo>
                    <a:pt x="196850" y="200660"/>
                    <a:pt x="199390" y="199390"/>
                    <a:pt x="200660" y="199390"/>
                  </a:cubicBezTo>
                  <a:cubicBezTo>
                    <a:pt x="201930" y="199390"/>
                    <a:pt x="204470" y="199390"/>
                    <a:pt x="205740" y="199390"/>
                  </a:cubicBezTo>
                  <a:cubicBezTo>
                    <a:pt x="207010" y="199390"/>
                    <a:pt x="209550" y="199390"/>
                    <a:pt x="210820" y="199390"/>
                  </a:cubicBezTo>
                  <a:cubicBezTo>
                    <a:pt x="212090" y="199390"/>
                    <a:pt x="213360" y="199390"/>
                    <a:pt x="214630" y="200660"/>
                  </a:cubicBezTo>
                  <a:cubicBezTo>
                    <a:pt x="215900" y="201930"/>
                    <a:pt x="218440" y="203200"/>
                    <a:pt x="219710" y="204470"/>
                  </a:cubicBezTo>
                  <a:cubicBezTo>
                    <a:pt x="220980" y="205740"/>
                    <a:pt x="220980" y="207010"/>
                    <a:pt x="222250" y="208280"/>
                  </a:cubicBezTo>
                  <a:cubicBezTo>
                    <a:pt x="223520" y="209550"/>
                    <a:pt x="224790" y="210820"/>
                    <a:pt x="224790" y="212090"/>
                  </a:cubicBezTo>
                  <a:cubicBezTo>
                    <a:pt x="226060" y="213360"/>
                    <a:pt x="226060" y="215900"/>
                    <a:pt x="226060" y="217170"/>
                  </a:cubicBezTo>
                  <a:cubicBezTo>
                    <a:pt x="226060" y="218440"/>
                    <a:pt x="226060" y="219710"/>
                    <a:pt x="226060" y="222250"/>
                  </a:cubicBezTo>
                  <a:cubicBezTo>
                    <a:pt x="224790" y="228600"/>
                    <a:pt x="220980" y="243840"/>
                    <a:pt x="218440" y="255270"/>
                  </a:cubicBezTo>
                  <a:cubicBezTo>
                    <a:pt x="214630" y="269240"/>
                    <a:pt x="209550" y="285750"/>
                    <a:pt x="205740" y="299720"/>
                  </a:cubicBezTo>
                  <a:cubicBezTo>
                    <a:pt x="201930" y="311150"/>
                    <a:pt x="199390" y="321310"/>
                    <a:pt x="195580" y="332740"/>
                  </a:cubicBezTo>
                  <a:cubicBezTo>
                    <a:pt x="191770" y="342900"/>
                    <a:pt x="187960" y="354330"/>
                    <a:pt x="185420" y="364490"/>
                  </a:cubicBezTo>
                  <a:cubicBezTo>
                    <a:pt x="182880" y="373380"/>
                    <a:pt x="181610" y="386080"/>
                    <a:pt x="180340" y="391160"/>
                  </a:cubicBezTo>
                  <a:cubicBezTo>
                    <a:pt x="179070" y="393700"/>
                    <a:pt x="179070" y="394970"/>
                    <a:pt x="177800" y="396240"/>
                  </a:cubicBezTo>
                  <a:cubicBezTo>
                    <a:pt x="176530" y="397510"/>
                    <a:pt x="175260" y="400050"/>
                    <a:pt x="173990" y="401320"/>
                  </a:cubicBezTo>
                  <a:cubicBezTo>
                    <a:pt x="172720" y="402590"/>
                    <a:pt x="170180" y="402590"/>
                    <a:pt x="168910" y="403860"/>
                  </a:cubicBezTo>
                  <a:cubicBezTo>
                    <a:pt x="166370" y="405130"/>
                    <a:pt x="165100" y="405130"/>
                    <a:pt x="162560" y="406400"/>
                  </a:cubicBezTo>
                  <a:cubicBezTo>
                    <a:pt x="161290" y="406400"/>
                    <a:pt x="158750" y="407670"/>
                    <a:pt x="157480" y="407670"/>
                  </a:cubicBezTo>
                  <a:cubicBezTo>
                    <a:pt x="154940" y="407670"/>
                    <a:pt x="153670" y="406400"/>
                    <a:pt x="151130" y="406400"/>
                  </a:cubicBezTo>
                  <a:cubicBezTo>
                    <a:pt x="148590" y="406400"/>
                    <a:pt x="147320" y="406400"/>
                    <a:pt x="144780" y="405130"/>
                  </a:cubicBezTo>
                  <a:cubicBezTo>
                    <a:pt x="143510" y="403860"/>
                    <a:pt x="140970" y="402590"/>
                    <a:pt x="139700" y="401320"/>
                  </a:cubicBezTo>
                  <a:cubicBezTo>
                    <a:pt x="138430" y="400050"/>
                    <a:pt x="137160" y="398780"/>
                    <a:pt x="135890" y="397510"/>
                  </a:cubicBezTo>
                  <a:cubicBezTo>
                    <a:pt x="134620" y="396240"/>
                    <a:pt x="134620" y="393700"/>
                    <a:pt x="133350" y="391160"/>
                  </a:cubicBezTo>
                  <a:cubicBezTo>
                    <a:pt x="132080" y="389890"/>
                    <a:pt x="130810" y="387350"/>
                    <a:pt x="130810" y="386080"/>
                  </a:cubicBezTo>
                  <a:cubicBezTo>
                    <a:pt x="130810" y="383540"/>
                    <a:pt x="130810" y="382270"/>
                    <a:pt x="130810" y="379730"/>
                  </a:cubicBezTo>
                  <a:cubicBezTo>
                    <a:pt x="130810" y="377190"/>
                    <a:pt x="132080" y="375920"/>
                    <a:pt x="132080" y="373380"/>
                  </a:cubicBezTo>
                  <a:cubicBezTo>
                    <a:pt x="132080" y="367030"/>
                    <a:pt x="129540" y="350520"/>
                    <a:pt x="129540" y="339090"/>
                  </a:cubicBezTo>
                  <a:cubicBezTo>
                    <a:pt x="129540" y="327660"/>
                    <a:pt x="133350" y="318770"/>
                    <a:pt x="134620" y="307340"/>
                  </a:cubicBezTo>
                  <a:cubicBezTo>
                    <a:pt x="137160" y="294640"/>
                    <a:pt x="140970" y="274320"/>
                    <a:pt x="140970" y="267970"/>
                  </a:cubicBezTo>
                  <a:cubicBezTo>
                    <a:pt x="140970" y="265430"/>
                    <a:pt x="139700" y="264160"/>
                    <a:pt x="139700" y="262890"/>
                  </a:cubicBezTo>
                  <a:cubicBezTo>
                    <a:pt x="139700" y="260350"/>
                    <a:pt x="139700" y="259080"/>
                    <a:pt x="140970" y="256540"/>
                  </a:cubicBezTo>
                  <a:cubicBezTo>
                    <a:pt x="142240" y="255270"/>
                    <a:pt x="143510" y="252730"/>
                    <a:pt x="144780" y="251460"/>
                  </a:cubicBezTo>
                  <a:cubicBezTo>
                    <a:pt x="146050" y="250190"/>
                    <a:pt x="148590" y="248920"/>
                    <a:pt x="149860" y="247650"/>
                  </a:cubicBezTo>
                  <a:cubicBezTo>
                    <a:pt x="151130" y="246380"/>
                    <a:pt x="153670" y="245110"/>
                    <a:pt x="154940" y="243840"/>
                  </a:cubicBezTo>
                  <a:cubicBezTo>
                    <a:pt x="157480" y="242570"/>
                    <a:pt x="158750" y="242570"/>
                    <a:pt x="161290" y="242570"/>
                  </a:cubicBezTo>
                  <a:cubicBezTo>
                    <a:pt x="163830" y="242570"/>
                    <a:pt x="165100" y="242570"/>
                    <a:pt x="167640" y="242570"/>
                  </a:cubicBezTo>
                  <a:cubicBezTo>
                    <a:pt x="170180" y="242570"/>
                    <a:pt x="171450" y="242570"/>
                    <a:pt x="173990" y="243840"/>
                  </a:cubicBezTo>
                  <a:cubicBezTo>
                    <a:pt x="175260" y="243840"/>
                    <a:pt x="177800" y="245110"/>
                    <a:pt x="179070" y="246380"/>
                  </a:cubicBezTo>
                  <a:cubicBezTo>
                    <a:pt x="180340" y="247650"/>
                    <a:pt x="182880" y="248920"/>
                    <a:pt x="184150" y="250190"/>
                  </a:cubicBezTo>
                  <a:cubicBezTo>
                    <a:pt x="185420" y="251460"/>
                    <a:pt x="186690" y="254000"/>
                    <a:pt x="187960" y="255270"/>
                  </a:cubicBezTo>
                  <a:cubicBezTo>
                    <a:pt x="189230" y="257810"/>
                    <a:pt x="190500" y="259080"/>
                    <a:pt x="190500" y="261620"/>
                  </a:cubicBezTo>
                  <a:cubicBezTo>
                    <a:pt x="190500" y="264160"/>
                    <a:pt x="190500" y="265430"/>
                    <a:pt x="190500" y="267970"/>
                  </a:cubicBezTo>
                  <a:cubicBezTo>
                    <a:pt x="190500" y="270510"/>
                    <a:pt x="191770" y="271780"/>
                    <a:pt x="190500" y="274320"/>
                  </a:cubicBezTo>
                  <a:cubicBezTo>
                    <a:pt x="189230" y="280670"/>
                    <a:pt x="179070" y="295910"/>
                    <a:pt x="172720" y="307340"/>
                  </a:cubicBezTo>
                  <a:cubicBezTo>
                    <a:pt x="166370" y="317500"/>
                    <a:pt x="158750" y="328930"/>
                    <a:pt x="153670" y="339090"/>
                  </a:cubicBezTo>
                  <a:cubicBezTo>
                    <a:pt x="148590" y="349250"/>
                    <a:pt x="143510" y="358140"/>
                    <a:pt x="139700" y="368300"/>
                  </a:cubicBezTo>
                  <a:cubicBezTo>
                    <a:pt x="135890" y="377190"/>
                    <a:pt x="132080" y="386080"/>
                    <a:pt x="128270" y="394970"/>
                  </a:cubicBezTo>
                  <a:cubicBezTo>
                    <a:pt x="125730" y="402590"/>
                    <a:pt x="123190" y="410210"/>
                    <a:pt x="120650" y="419100"/>
                  </a:cubicBezTo>
                  <a:cubicBezTo>
                    <a:pt x="118110" y="427990"/>
                    <a:pt x="114300" y="440690"/>
                    <a:pt x="111760" y="447040"/>
                  </a:cubicBezTo>
                  <a:cubicBezTo>
                    <a:pt x="110490" y="449580"/>
                    <a:pt x="109220" y="450850"/>
                    <a:pt x="107950" y="453390"/>
                  </a:cubicBezTo>
                  <a:cubicBezTo>
                    <a:pt x="106680" y="454660"/>
                    <a:pt x="105410" y="457200"/>
                    <a:pt x="104140" y="458470"/>
                  </a:cubicBezTo>
                  <a:cubicBezTo>
                    <a:pt x="102870" y="459740"/>
                    <a:pt x="100330" y="462280"/>
                    <a:pt x="97790" y="463550"/>
                  </a:cubicBezTo>
                  <a:cubicBezTo>
                    <a:pt x="95250" y="464820"/>
                    <a:pt x="93980" y="466090"/>
                    <a:pt x="91440" y="466090"/>
                  </a:cubicBezTo>
                  <a:cubicBezTo>
                    <a:pt x="88900" y="466090"/>
                    <a:pt x="86360" y="466090"/>
                    <a:pt x="83820" y="466090"/>
                  </a:cubicBezTo>
                  <a:cubicBezTo>
                    <a:pt x="81280" y="466090"/>
                    <a:pt x="78740" y="466090"/>
                    <a:pt x="76200" y="466090"/>
                  </a:cubicBezTo>
                  <a:cubicBezTo>
                    <a:pt x="73660" y="466090"/>
                    <a:pt x="72390" y="464820"/>
                    <a:pt x="69850" y="463550"/>
                  </a:cubicBezTo>
                  <a:cubicBezTo>
                    <a:pt x="67310" y="462280"/>
                    <a:pt x="64770" y="461010"/>
                    <a:pt x="63500" y="459740"/>
                  </a:cubicBezTo>
                  <a:cubicBezTo>
                    <a:pt x="60960" y="458470"/>
                    <a:pt x="59690" y="455930"/>
                    <a:pt x="58420" y="453390"/>
                  </a:cubicBezTo>
                  <a:cubicBezTo>
                    <a:pt x="57150" y="450850"/>
                    <a:pt x="55880" y="449580"/>
                    <a:pt x="54610" y="447040"/>
                  </a:cubicBezTo>
                  <a:cubicBezTo>
                    <a:pt x="53340" y="444500"/>
                    <a:pt x="53340" y="443230"/>
                    <a:pt x="53340" y="440690"/>
                  </a:cubicBezTo>
                  <a:cubicBezTo>
                    <a:pt x="53340" y="438150"/>
                    <a:pt x="53340" y="435610"/>
                    <a:pt x="53340" y="433070"/>
                  </a:cubicBezTo>
                  <a:cubicBezTo>
                    <a:pt x="53340" y="430530"/>
                    <a:pt x="54610" y="429260"/>
                    <a:pt x="54610" y="426720"/>
                  </a:cubicBezTo>
                  <a:cubicBezTo>
                    <a:pt x="55880" y="419100"/>
                    <a:pt x="55880" y="398780"/>
                    <a:pt x="57150" y="384810"/>
                  </a:cubicBezTo>
                  <a:cubicBezTo>
                    <a:pt x="58420" y="372110"/>
                    <a:pt x="59690" y="359410"/>
                    <a:pt x="60960" y="347980"/>
                  </a:cubicBezTo>
                  <a:cubicBezTo>
                    <a:pt x="62230" y="337820"/>
                    <a:pt x="63500" y="327660"/>
                    <a:pt x="66040" y="318770"/>
                  </a:cubicBezTo>
                  <a:cubicBezTo>
                    <a:pt x="68580" y="309880"/>
                    <a:pt x="71120" y="302260"/>
                    <a:pt x="73660" y="293370"/>
                  </a:cubicBezTo>
                  <a:cubicBezTo>
                    <a:pt x="76200" y="284480"/>
                    <a:pt x="80010" y="275590"/>
                    <a:pt x="83820" y="266700"/>
                  </a:cubicBezTo>
                  <a:cubicBezTo>
                    <a:pt x="87630" y="256540"/>
                    <a:pt x="92710" y="246380"/>
                    <a:pt x="96520" y="236220"/>
                  </a:cubicBezTo>
                  <a:cubicBezTo>
                    <a:pt x="100330" y="227330"/>
                    <a:pt x="102870" y="218440"/>
                    <a:pt x="104140" y="209550"/>
                  </a:cubicBezTo>
                  <a:cubicBezTo>
                    <a:pt x="105410" y="200660"/>
                    <a:pt x="99060" y="185420"/>
                    <a:pt x="101600" y="184150"/>
                  </a:cubicBezTo>
                  <a:cubicBezTo>
                    <a:pt x="104140" y="182880"/>
                    <a:pt x="119380" y="205740"/>
                    <a:pt x="118110" y="208280"/>
                  </a:cubicBezTo>
                  <a:cubicBezTo>
                    <a:pt x="115570" y="210820"/>
                    <a:pt x="87630" y="200660"/>
                    <a:pt x="81280" y="191770"/>
                  </a:cubicBezTo>
                  <a:cubicBezTo>
                    <a:pt x="76200" y="185420"/>
                    <a:pt x="72390" y="167640"/>
                    <a:pt x="74930" y="166370"/>
                  </a:cubicBezTo>
                  <a:cubicBezTo>
                    <a:pt x="77470" y="165100"/>
                    <a:pt x="86360" y="185420"/>
                    <a:pt x="93980" y="186690"/>
                  </a:cubicBezTo>
                  <a:cubicBezTo>
                    <a:pt x="102870" y="187960"/>
                    <a:pt x="125730" y="179070"/>
                    <a:pt x="128270" y="171450"/>
                  </a:cubicBezTo>
                  <a:cubicBezTo>
                    <a:pt x="130810" y="165100"/>
                    <a:pt x="120650" y="148590"/>
                    <a:pt x="113030" y="146050"/>
                  </a:cubicBezTo>
                  <a:cubicBezTo>
                    <a:pt x="106680" y="143510"/>
                    <a:pt x="90170" y="156210"/>
                    <a:pt x="87630" y="153670"/>
                  </a:cubicBezTo>
                  <a:cubicBezTo>
                    <a:pt x="83820" y="149860"/>
                    <a:pt x="90170" y="128270"/>
                    <a:pt x="97790" y="121920"/>
                  </a:cubicBezTo>
                  <a:cubicBezTo>
                    <a:pt x="105410" y="115570"/>
                    <a:pt x="119380" y="114300"/>
                    <a:pt x="129540" y="115570"/>
                  </a:cubicBezTo>
                  <a:cubicBezTo>
                    <a:pt x="138430" y="116840"/>
                    <a:pt x="146050" y="120650"/>
                    <a:pt x="153670" y="124460"/>
                  </a:cubicBezTo>
                  <a:cubicBezTo>
                    <a:pt x="162560" y="129540"/>
                    <a:pt x="173990" y="138430"/>
                    <a:pt x="179070" y="142240"/>
                  </a:cubicBezTo>
                  <a:cubicBezTo>
                    <a:pt x="180340" y="143510"/>
                    <a:pt x="181610" y="143510"/>
                    <a:pt x="182880" y="144780"/>
                  </a:cubicBezTo>
                  <a:cubicBezTo>
                    <a:pt x="185420" y="146050"/>
                    <a:pt x="187960" y="147320"/>
                    <a:pt x="190500" y="148590"/>
                  </a:cubicBezTo>
                  <a:cubicBezTo>
                    <a:pt x="193040" y="149860"/>
                    <a:pt x="195580" y="152400"/>
                    <a:pt x="196850" y="154940"/>
                  </a:cubicBezTo>
                  <a:cubicBezTo>
                    <a:pt x="198120" y="157480"/>
                    <a:pt x="199390" y="158750"/>
                    <a:pt x="200660" y="161290"/>
                  </a:cubicBezTo>
                  <a:cubicBezTo>
                    <a:pt x="201930" y="163830"/>
                    <a:pt x="201930" y="167640"/>
                    <a:pt x="203200" y="170180"/>
                  </a:cubicBezTo>
                  <a:cubicBezTo>
                    <a:pt x="203200" y="172720"/>
                    <a:pt x="204470" y="175260"/>
                    <a:pt x="204470" y="177800"/>
                  </a:cubicBezTo>
                  <a:cubicBezTo>
                    <a:pt x="204470" y="180340"/>
                    <a:pt x="204470" y="184150"/>
                    <a:pt x="203200" y="186690"/>
                  </a:cubicBezTo>
                  <a:cubicBezTo>
                    <a:pt x="201930" y="189230"/>
                    <a:pt x="200660" y="191770"/>
                    <a:pt x="199390" y="194310"/>
                  </a:cubicBezTo>
                  <a:cubicBezTo>
                    <a:pt x="198120" y="196850"/>
                    <a:pt x="195580" y="198120"/>
                    <a:pt x="194310" y="200660"/>
                  </a:cubicBezTo>
                  <a:cubicBezTo>
                    <a:pt x="191770" y="201930"/>
                    <a:pt x="190500" y="204470"/>
                    <a:pt x="187960" y="205740"/>
                  </a:cubicBezTo>
                  <a:cubicBezTo>
                    <a:pt x="185420" y="207010"/>
                    <a:pt x="182880" y="208280"/>
                    <a:pt x="180340" y="209550"/>
                  </a:cubicBezTo>
                  <a:cubicBezTo>
                    <a:pt x="177800" y="210820"/>
                    <a:pt x="175260" y="212090"/>
                    <a:pt x="172720" y="212090"/>
                  </a:cubicBezTo>
                  <a:cubicBezTo>
                    <a:pt x="170180" y="212090"/>
                    <a:pt x="166370" y="212090"/>
                    <a:pt x="163830" y="210820"/>
                  </a:cubicBezTo>
                  <a:cubicBezTo>
                    <a:pt x="161290" y="210820"/>
                    <a:pt x="158750" y="210820"/>
                    <a:pt x="156210" y="208280"/>
                  </a:cubicBezTo>
                  <a:cubicBezTo>
                    <a:pt x="149860" y="201930"/>
                    <a:pt x="139700" y="168910"/>
                    <a:pt x="139700" y="157480"/>
                  </a:cubicBezTo>
                  <a:cubicBezTo>
                    <a:pt x="139700" y="152400"/>
                    <a:pt x="142240" y="148590"/>
                    <a:pt x="143510" y="144780"/>
                  </a:cubicBezTo>
                  <a:cubicBezTo>
                    <a:pt x="144780" y="140970"/>
                    <a:pt x="144780" y="138430"/>
                    <a:pt x="146050" y="135890"/>
                  </a:cubicBezTo>
                  <a:cubicBezTo>
                    <a:pt x="147320" y="133350"/>
                    <a:pt x="148590" y="130810"/>
                    <a:pt x="151130" y="129540"/>
                  </a:cubicBezTo>
                  <a:cubicBezTo>
                    <a:pt x="153670" y="128270"/>
                    <a:pt x="154940" y="125730"/>
                    <a:pt x="157480" y="124460"/>
                  </a:cubicBezTo>
                  <a:cubicBezTo>
                    <a:pt x="160020" y="123190"/>
                    <a:pt x="162560" y="121920"/>
                    <a:pt x="165100" y="120650"/>
                  </a:cubicBezTo>
                  <a:cubicBezTo>
                    <a:pt x="167640" y="119380"/>
                    <a:pt x="170180" y="118110"/>
                    <a:pt x="172720" y="118110"/>
                  </a:cubicBezTo>
                  <a:cubicBezTo>
                    <a:pt x="175260" y="118110"/>
                    <a:pt x="179070" y="118110"/>
                    <a:pt x="181610" y="118110"/>
                  </a:cubicBezTo>
                  <a:cubicBezTo>
                    <a:pt x="184150" y="118110"/>
                    <a:pt x="186690" y="119380"/>
                    <a:pt x="189230" y="120650"/>
                  </a:cubicBezTo>
                  <a:cubicBezTo>
                    <a:pt x="191770" y="121920"/>
                    <a:pt x="194310" y="123190"/>
                    <a:pt x="196850" y="124460"/>
                  </a:cubicBezTo>
                  <a:cubicBezTo>
                    <a:pt x="199390" y="125730"/>
                    <a:pt x="200660" y="128270"/>
                    <a:pt x="203200" y="130810"/>
                  </a:cubicBezTo>
                  <a:cubicBezTo>
                    <a:pt x="204470" y="133350"/>
                    <a:pt x="207010" y="134620"/>
                    <a:pt x="208280" y="137160"/>
                  </a:cubicBezTo>
                  <a:cubicBezTo>
                    <a:pt x="209550" y="139700"/>
                    <a:pt x="210820" y="142240"/>
                    <a:pt x="210820" y="144780"/>
                  </a:cubicBezTo>
                  <a:cubicBezTo>
                    <a:pt x="212090" y="147320"/>
                    <a:pt x="212090" y="151130"/>
                    <a:pt x="212090" y="153670"/>
                  </a:cubicBezTo>
                  <a:cubicBezTo>
                    <a:pt x="212090" y="156210"/>
                    <a:pt x="210820" y="157480"/>
                    <a:pt x="210820" y="161290"/>
                  </a:cubicBezTo>
                  <a:cubicBezTo>
                    <a:pt x="210820" y="168910"/>
                    <a:pt x="212090" y="184150"/>
                    <a:pt x="212090" y="194310"/>
                  </a:cubicBezTo>
                  <a:cubicBezTo>
                    <a:pt x="212090" y="201930"/>
                    <a:pt x="213360" y="210820"/>
                    <a:pt x="213360" y="215900"/>
                  </a:cubicBezTo>
                  <a:cubicBezTo>
                    <a:pt x="213360" y="219710"/>
                    <a:pt x="212090" y="220980"/>
                    <a:pt x="212090" y="223520"/>
                  </a:cubicBezTo>
                  <a:cubicBezTo>
                    <a:pt x="210820" y="226060"/>
                    <a:pt x="210820" y="228600"/>
                    <a:pt x="209550" y="231140"/>
                  </a:cubicBezTo>
                  <a:cubicBezTo>
                    <a:pt x="208280" y="233680"/>
                    <a:pt x="207010" y="236220"/>
                    <a:pt x="204470" y="238760"/>
                  </a:cubicBezTo>
                  <a:cubicBezTo>
                    <a:pt x="203200" y="241300"/>
                    <a:pt x="200660" y="242570"/>
                    <a:pt x="198120" y="243840"/>
                  </a:cubicBezTo>
                  <a:cubicBezTo>
                    <a:pt x="195580" y="245110"/>
                    <a:pt x="193040" y="246380"/>
                    <a:pt x="190500" y="247650"/>
                  </a:cubicBezTo>
                  <a:cubicBezTo>
                    <a:pt x="187960" y="248920"/>
                    <a:pt x="185420" y="250190"/>
                    <a:pt x="182880" y="250190"/>
                  </a:cubicBezTo>
                  <a:cubicBezTo>
                    <a:pt x="180340" y="250190"/>
                    <a:pt x="176530" y="250190"/>
                    <a:pt x="173990" y="250190"/>
                  </a:cubicBezTo>
                  <a:cubicBezTo>
                    <a:pt x="171450" y="250190"/>
                    <a:pt x="168910" y="248920"/>
                    <a:pt x="166370" y="247650"/>
                  </a:cubicBezTo>
                  <a:cubicBezTo>
                    <a:pt x="163830" y="246380"/>
                    <a:pt x="161290" y="245110"/>
                    <a:pt x="158750" y="243840"/>
                  </a:cubicBezTo>
                  <a:cubicBezTo>
                    <a:pt x="156210" y="242570"/>
                    <a:pt x="153670" y="241300"/>
                    <a:pt x="152400" y="238760"/>
                  </a:cubicBezTo>
                  <a:cubicBezTo>
                    <a:pt x="151130" y="236220"/>
                    <a:pt x="149860" y="233680"/>
                    <a:pt x="148590" y="231140"/>
                  </a:cubicBezTo>
                  <a:cubicBezTo>
                    <a:pt x="147320" y="228600"/>
                    <a:pt x="144780" y="226060"/>
                    <a:pt x="144780" y="223520"/>
                  </a:cubicBezTo>
                  <a:cubicBezTo>
                    <a:pt x="144780" y="220980"/>
                    <a:pt x="144780" y="219710"/>
                    <a:pt x="144780" y="215900"/>
                  </a:cubicBezTo>
                  <a:cubicBezTo>
                    <a:pt x="144780" y="208280"/>
                    <a:pt x="146050" y="191770"/>
                    <a:pt x="146050" y="180340"/>
                  </a:cubicBezTo>
                  <a:cubicBezTo>
                    <a:pt x="147320" y="168910"/>
                    <a:pt x="146050" y="154940"/>
                    <a:pt x="148590" y="144780"/>
                  </a:cubicBezTo>
                  <a:cubicBezTo>
                    <a:pt x="151130" y="135890"/>
                    <a:pt x="153670" y="127000"/>
                    <a:pt x="157480" y="119380"/>
                  </a:cubicBezTo>
                  <a:cubicBezTo>
                    <a:pt x="162560" y="111760"/>
                    <a:pt x="168910" y="104140"/>
                    <a:pt x="175260" y="97790"/>
                  </a:cubicBezTo>
                  <a:cubicBezTo>
                    <a:pt x="181610" y="91440"/>
                    <a:pt x="186690" y="85090"/>
                    <a:pt x="194310" y="80010"/>
                  </a:cubicBezTo>
                  <a:cubicBezTo>
                    <a:pt x="201930" y="73660"/>
                    <a:pt x="212090" y="67310"/>
                    <a:pt x="220980" y="62230"/>
                  </a:cubicBezTo>
                  <a:cubicBezTo>
                    <a:pt x="228600" y="57150"/>
                    <a:pt x="236220" y="54610"/>
                    <a:pt x="245110" y="50800"/>
                  </a:cubicBezTo>
                  <a:cubicBezTo>
                    <a:pt x="256540" y="46990"/>
                    <a:pt x="273050" y="43180"/>
                    <a:pt x="284480" y="41910"/>
                  </a:cubicBezTo>
                  <a:cubicBezTo>
                    <a:pt x="294640" y="40640"/>
                    <a:pt x="303530" y="40640"/>
                    <a:pt x="312420" y="39370"/>
                  </a:cubicBezTo>
                  <a:cubicBezTo>
                    <a:pt x="321310" y="38100"/>
                    <a:pt x="337820" y="34290"/>
                    <a:pt x="339090" y="36830"/>
                  </a:cubicBezTo>
                  <a:cubicBezTo>
                    <a:pt x="340360" y="39370"/>
                    <a:pt x="313690" y="49530"/>
                    <a:pt x="312420" y="57150"/>
                  </a:cubicBezTo>
                  <a:cubicBezTo>
                    <a:pt x="311150" y="64770"/>
                    <a:pt x="320040" y="78740"/>
                    <a:pt x="326390" y="82550"/>
                  </a:cubicBezTo>
                  <a:cubicBezTo>
                    <a:pt x="332740" y="86360"/>
                    <a:pt x="350520" y="77470"/>
                    <a:pt x="351790" y="78740"/>
                  </a:cubicBezTo>
                  <a:cubicBezTo>
                    <a:pt x="353060" y="80010"/>
                    <a:pt x="336550" y="88900"/>
                    <a:pt x="328930" y="93980"/>
                  </a:cubicBezTo>
                  <a:cubicBezTo>
                    <a:pt x="322580" y="99060"/>
                    <a:pt x="316230" y="105410"/>
                    <a:pt x="309880" y="111760"/>
                  </a:cubicBezTo>
                  <a:cubicBezTo>
                    <a:pt x="303530" y="118110"/>
                    <a:pt x="298450" y="127000"/>
                    <a:pt x="292100" y="133350"/>
                  </a:cubicBezTo>
                  <a:cubicBezTo>
                    <a:pt x="285750" y="139700"/>
                    <a:pt x="279400" y="146050"/>
                    <a:pt x="273050" y="152400"/>
                  </a:cubicBezTo>
                  <a:cubicBezTo>
                    <a:pt x="265430" y="160020"/>
                    <a:pt x="255270" y="168910"/>
                    <a:pt x="246380" y="176530"/>
                  </a:cubicBezTo>
                  <a:cubicBezTo>
                    <a:pt x="238760" y="184150"/>
                    <a:pt x="229870" y="190500"/>
                    <a:pt x="222250" y="198120"/>
                  </a:cubicBezTo>
                  <a:cubicBezTo>
                    <a:pt x="214630" y="205740"/>
                    <a:pt x="208280" y="212090"/>
                    <a:pt x="201930" y="219710"/>
                  </a:cubicBezTo>
                  <a:cubicBezTo>
                    <a:pt x="195580" y="227330"/>
                    <a:pt x="191770" y="242570"/>
                    <a:pt x="182880" y="243840"/>
                  </a:cubicBezTo>
                  <a:cubicBezTo>
                    <a:pt x="171450" y="245110"/>
                    <a:pt x="135890" y="220980"/>
                    <a:pt x="135890" y="212090"/>
                  </a:cubicBezTo>
                  <a:cubicBezTo>
                    <a:pt x="135890" y="205740"/>
                    <a:pt x="151130" y="200660"/>
                    <a:pt x="160020" y="193040"/>
                  </a:cubicBezTo>
                  <a:cubicBezTo>
                    <a:pt x="171450" y="184150"/>
                    <a:pt x="189230" y="170180"/>
                    <a:pt x="200660" y="161290"/>
                  </a:cubicBezTo>
                  <a:cubicBezTo>
                    <a:pt x="209550" y="153670"/>
                    <a:pt x="217170" y="148590"/>
                    <a:pt x="224790" y="142240"/>
                  </a:cubicBezTo>
                  <a:cubicBezTo>
                    <a:pt x="232410" y="135890"/>
                    <a:pt x="242570" y="127000"/>
                    <a:pt x="247650" y="123190"/>
                  </a:cubicBezTo>
                  <a:cubicBezTo>
                    <a:pt x="250190" y="121920"/>
                    <a:pt x="250190" y="120650"/>
                    <a:pt x="252730" y="119380"/>
                  </a:cubicBezTo>
                  <a:cubicBezTo>
                    <a:pt x="255270" y="118110"/>
                    <a:pt x="257810" y="118110"/>
                    <a:pt x="260350" y="116840"/>
                  </a:cubicBezTo>
                  <a:cubicBezTo>
                    <a:pt x="262890" y="116840"/>
                    <a:pt x="264160" y="115570"/>
                    <a:pt x="266700" y="115570"/>
                  </a:cubicBezTo>
                  <a:cubicBezTo>
                    <a:pt x="269240" y="115570"/>
                    <a:pt x="271780" y="115570"/>
                    <a:pt x="274320" y="115570"/>
                  </a:cubicBezTo>
                  <a:cubicBezTo>
                    <a:pt x="276860" y="115570"/>
                    <a:pt x="279400" y="116840"/>
                    <a:pt x="281940" y="118110"/>
                  </a:cubicBezTo>
                  <a:cubicBezTo>
                    <a:pt x="284480" y="119380"/>
                    <a:pt x="285750" y="120650"/>
                    <a:pt x="288290" y="121920"/>
                  </a:cubicBezTo>
                  <a:cubicBezTo>
                    <a:pt x="289560" y="123190"/>
                    <a:pt x="292100" y="125730"/>
                    <a:pt x="293370" y="127000"/>
                  </a:cubicBezTo>
                  <a:cubicBezTo>
                    <a:pt x="294640" y="129540"/>
                    <a:pt x="295910" y="130810"/>
                    <a:pt x="297180" y="133350"/>
                  </a:cubicBezTo>
                  <a:cubicBezTo>
                    <a:pt x="298450" y="135890"/>
                    <a:pt x="298450" y="138430"/>
                    <a:pt x="299720" y="140970"/>
                  </a:cubicBezTo>
                  <a:cubicBezTo>
                    <a:pt x="299720" y="143510"/>
                    <a:pt x="300990" y="144780"/>
                    <a:pt x="300990" y="147320"/>
                  </a:cubicBezTo>
                  <a:cubicBezTo>
                    <a:pt x="300990" y="149860"/>
                    <a:pt x="300990" y="152400"/>
                    <a:pt x="299720" y="154940"/>
                  </a:cubicBezTo>
                  <a:cubicBezTo>
                    <a:pt x="298450" y="157480"/>
                    <a:pt x="297180" y="160020"/>
                    <a:pt x="295910" y="162560"/>
                  </a:cubicBezTo>
                  <a:cubicBezTo>
                    <a:pt x="294640" y="165100"/>
                    <a:pt x="293370" y="166370"/>
                    <a:pt x="292100" y="167640"/>
                  </a:cubicBezTo>
                  <a:cubicBezTo>
                    <a:pt x="290830" y="168910"/>
                    <a:pt x="287020" y="170180"/>
                    <a:pt x="285750" y="172720"/>
                  </a:cubicBezTo>
                  <a:cubicBezTo>
                    <a:pt x="283210" y="177800"/>
                    <a:pt x="285750" y="191770"/>
                    <a:pt x="283210" y="201930"/>
                  </a:cubicBezTo>
                  <a:cubicBezTo>
                    <a:pt x="279400" y="213360"/>
                    <a:pt x="270510" y="226060"/>
                    <a:pt x="265430" y="237490"/>
                  </a:cubicBezTo>
                  <a:cubicBezTo>
                    <a:pt x="261620" y="246380"/>
                    <a:pt x="259080" y="254000"/>
                    <a:pt x="255270" y="262890"/>
                  </a:cubicBezTo>
                  <a:cubicBezTo>
                    <a:pt x="251460" y="271780"/>
                    <a:pt x="247650" y="283210"/>
                    <a:pt x="245110" y="288290"/>
                  </a:cubicBezTo>
                  <a:cubicBezTo>
                    <a:pt x="243840" y="290830"/>
                    <a:pt x="242570" y="292100"/>
                    <a:pt x="241300" y="294640"/>
                  </a:cubicBezTo>
                  <a:cubicBezTo>
                    <a:pt x="240030" y="297180"/>
                    <a:pt x="238760" y="299720"/>
                    <a:pt x="236220" y="300990"/>
                  </a:cubicBezTo>
                  <a:cubicBezTo>
                    <a:pt x="234950" y="302260"/>
                    <a:pt x="232410" y="303530"/>
                    <a:pt x="229870" y="304800"/>
                  </a:cubicBezTo>
                  <a:cubicBezTo>
                    <a:pt x="227330" y="306070"/>
                    <a:pt x="224790" y="307340"/>
                    <a:pt x="222250" y="307340"/>
                  </a:cubicBezTo>
                  <a:cubicBezTo>
                    <a:pt x="219710" y="307340"/>
                    <a:pt x="217170" y="307340"/>
                    <a:pt x="214630" y="307340"/>
                  </a:cubicBezTo>
                  <a:cubicBezTo>
                    <a:pt x="212090" y="307340"/>
                    <a:pt x="209550" y="308610"/>
                    <a:pt x="207010" y="307340"/>
                  </a:cubicBezTo>
                  <a:cubicBezTo>
                    <a:pt x="204470" y="306070"/>
                    <a:pt x="203200" y="304800"/>
                    <a:pt x="200660" y="303530"/>
                  </a:cubicBezTo>
                  <a:cubicBezTo>
                    <a:pt x="198120" y="302260"/>
                    <a:pt x="195580" y="300990"/>
                    <a:pt x="194310" y="299720"/>
                  </a:cubicBezTo>
                  <a:cubicBezTo>
                    <a:pt x="191770" y="298450"/>
                    <a:pt x="190500" y="295910"/>
                    <a:pt x="189230" y="293370"/>
                  </a:cubicBezTo>
                  <a:cubicBezTo>
                    <a:pt x="187960" y="290830"/>
                    <a:pt x="186690" y="289560"/>
                    <a:pt x="185420" y="287020"/>
                  </a:cubicBezTo>
                  <a:cubicBezTo>
                    <a:pt x="184150" y="284480"/>
                    <a:pt x="184150" y="281940"/>
                    <a:pt x="184150" y="279400"/>
                  </a:cubicBezTo>
                  <a:cubicBezTo>
                    <a:pt x="184150" y="276860"/>
                    <a:pt x="184150" y="274320"/>
                    <a:pt x="184150" y="271780"/>
                  </a:cubicBezTo>
                  <a:cubicBezTo>
                    <a:pt x="184150" y="269240"/>
                    <a:pt x="185420" y="267970"/>
                    <a:pt x="186690" y="264160"/>
                  </a:cubicBezTo>
                  <a:cubicBezTo>
                    <a:pt x="189230" y="257810"/>
                    <a:pt x="191770" y="248920"/>
                    <a:pt x="196850" y="238760"/>
                  </a:cubicBezTo>
                  <a:cubicBezTo>
                    <a:pt x="203200" y="224790"/>
                    <a:pt x="215900" y="204470"/>
                    <a:pt x="224790" y="191770"/>
                  </a:cubicBezTo>
                  <a:cubicBezTo>
                    <a:pt x="231140" y="182880"/>
                    <a:pt x="237490" y="175260"/>
                    <a:pt x="242570" y="168910"/>
                  </a:cubicBezTo>
                  <a:cubicBezTo>
                    <a:pt x="245110" y="165100"/>
                    <a:pt x="247650" y="161290"/>
                    <a:pt x="250190" y="158750"/>
                  </a:cubicBezTo>
                  <a:cubicBezTo>
                    <a:pt x="251460" y="156210"/>
                    <a:pt x="252730" y="154940"/>
                    <a:pt x="254000" y="153670"/>
                  </a:cubicBezTo>
                  <a:cubicBezTo>
                    <a:pt x="255270" y="152400"/>
                    <a:pt x="257810" y="151130"/>
                    <a:pt x="260350" y="149860"/>
                  </a:cubicBezTo>
                  <a:cubicBezTo>
                    <a:pt x="262890" y="148590"/>
                    <a:pt x="264160" y="148590"/>
                    <a:pt x="266700" y="147320"/>
                  </a:cubicBezTo>
                  <a:cubicBezTo>
                    <a:pt x="269240" y="147320"/>
                    <a:pt x="270510" y="146050"/>
                    <a:pt x="273050" y="146050"/>
                  </a:cubicBezTo>
                  <a:cubicBezTo>
                    <a:pt x="275590" y="146050"/>
                    <a:pt x="278130" y="146050"/>
                    <a:pt x="280670" y="146050"/>
                  </a:cubicBezTo>
                  <a:cubicBezTo>
                    <a:pt x="283210" y="146050"/>
                    <a:pt x="284480" y="147320"/>
                    <a:pt x="287020" y="148590"/>
                  </a:cubicBezTo>
                  <a:cubicBezTo>
                    <a:pt x="289560" y="149860"/>
                    <a:pt x="292100" y="151130"/>
                    <a:pt x="293370" y="152400"/>
                  </a:cubicBezTo>
                  <a:cubicBezTo>
                    <a:pt x="294640" y="153670"/>
                    <a:pt x="295910" y="156210"/>
                    <a:pt x="297180" y="157480"/>
                  </a:cubicBezTo>
                  <a:cubicBezTo>
                    <a:pt x="298450" y="160020"/>
                    <a:pt x="299720" y="161290"/>
                    <a:pt x="300990" y="163830"/>
                  </a:cubicBezTo>
                  <a:cubicBezTo>
                    <a:pt x="302260" y="166370"/>
                    <a:pt x="303530" y="167640"/>
                    <a:pt x="303530" y="170180"/>
                  </a:cubicBezTo>
                  <a:cubicBezTo>
                    <a:pt x="303530" y="172720"/>
                    <a:pt x="303530" y="175260"/>
                    <a:pt x="303530" y="177800"/>
                  </a:cubicBezTo>
                  <a:cubicBezTo>
                    <a:pt x="303530" y="180340"/>
                    <a:pt x="303530" y="181610"/>
                    <a:pt x="302260" y="184150"/>
                  </a:cubicBezTo>
                  <a:cubicBezTo>
                    <a:pt x="300990" y="186690"/>
                    <a:pt x="299720" y="187960"/>
                    <a:pt x="298450" y="190500"/>
                  </a:cubicBezTo>
                  <a:cubicBezTo>
                    <a:pt x="295910" y="195580"/>
                    <a:pt x="290830" y="207010"/>
                    <a:pt x="288290" y="215900"/>
                  </a:cubicBezTo>
                  <a:cubicBezTo>
                    <a:pt x="284480" y="224790"/>
                    <a:pt x="283210" y="233680"/>
                    <a:pt x="279400" y="242570"/>
                  </a:cubicBezTo>
                  <a:cubicBezTo>
                    <a:pt x="275590" y="250190"/>
                    <a:pt x="271780" y="257810"/>
                    <a:pt x="267970" y="265430"/>
                  </a:cubicBezTo>
                  <a:cubicBezTo>
                    <a:pt x="264160" y="274320"/>
                    <a:pt x="260350" y="285750"/>
                    <a:pt x="257810" y="293370"/>
                  </a:cubicBezTo>
                  <a:cubicBezTo>
                    <a:pt x="256540" y="298450"/>
                    <a:pt x="255270" y="303530"/>
                    <a:pt x="254000" y="307340"/>
                  </a:cubicBezTo>
                  <a:cubicBezTo>
                    <a:pt x="252730" y="309880"/>
                    <a:pt x="251460" y="312420"/>
                    <a:pt x="250190" y="313690"/>
                  </a:cubicBezTo>
                  <a:cubicBezTo>
                    <a:pt x="248920" y="316230"/>
                    <a:pt x="246380" y="317500"/>
                    <a:pt x="243840" y="318770"/>
                  </a:cubicBezTo>
                  <a:cubicBezTo>
                    <a:pt x="241300" y="320040"/>
                    <a:pt x="240030" y="321310"/>
                    <a:pt x="237490" y="322580"/>
                  </a:cubicBezTo>
                  <a:cubicBezTo>
                    <a:pt x="234950" y="323850"/>
                    <a:pt x="232410" y="325120"/>
                    <a:pt x="229870" y="325120"/>
                  </a:cubicBezTo>
                  <a:cubicBezTo>
                    <a:pt x="227330" y="325120"/>
                    <a:pt x="224790" y="325120"/>
                    <a:pt x="222250" y="325120"/>
                  </a:cubicBezTo>
                  <a:cubicBezTo>
                    <a:pt x="219710" y="325120"/>
                    <a:pt x="217170" y="325120"/>
                    <a:pt x="214630" y="323850"/>
                  </a:cubicBezTo>
                  <a:cubicBezTo>
                    <a:pt x="212090" y="323850"/>
                    <a:pt x="210820" y="322580"/>
                    <a:pt x="208280" y="321310"/>
                  </a:cubicBezTo>
                  <a:cubicBezTo>
                    <a:pt x="205740" y="320040"/>
                    <a:pt x="204470" y="317500"/>
                    <a:pt x="201930" y="316230"/>
                  </a:cubicBezTo>
                  <a:cubicBezTo>
                    <a:pt x="200660" y="314960"/>
                    <a:pt x="198120" y="313690"/>
                    <a:pt x="196850" y="311150"/>
                  </a:cubicBezTo>
                  <a:cubicBezTo>
                    <a:pt x="195580" y="308610"/>
                    <a:pt x="195580" y="306070"/>
                    <a:pt x="194310" y="303530"/>
                  </a:cubicBezTo>
                  <a:cubicBezTo>
                    <a:pt x="194310" y="300990"/>
                    <a:pt x="193040" y="298450"/>
                    <a:pt x="193040" y="295910"/>
                  </a:cubicBezTo>
                  <a:cubicBezTo>
                    <a:pt x="193040" y="293370"/>
                    <a:pt x="193040" y="290830"/>
                    <a:pt x="193040" y="288290"/>
                  </a:cubicBezTo>
                  <a:cubicBezTo>
                    <a:pt x="193040" y="285750"/>
                    <a:pt x="194310" y="284480"/>
                    <a:pt x="195580" y="280670"/>
                  </a:cubicBezTo>
                  <a:cubicBezTo>
                    <a:pt x="198120" y="274320"/>
                    <a:pt x="201930" y="265430"/>
                    <a:pt x="207010" y="256540"/>
                  </a:cubicBezTo>
                  <a:cubicBezTo>
                    <a:pt x="213360" y="245110"/>
                    <a:pt x="223520" y="227330"/>
                    <a:pt x="231140" y="215900"/>
                  </a:cubicBezTo>
                  <a:cubicBezTo>
                    <a:pt x="237490" y="205740"/>
                    <a:pt x="242570" y="199390"/>
                    <a:pt x="248920" y="190500"/>
                  </a:cubicBezTo>
                  <a:cubicBezTo>
                    <a:pt x="255270" y="181610"/>
                    <a:pt x="261620" y="170180"/>
                    <a:pt x="266700" y="161290"/>
                  </a:cubicBezTo>
                  <a:cubicBezTo>
                    <a:pt x="271780" y="153670"/>
                    <a:pt x="278130" y="146050"/>
                    <a:pt x="280670" y="140970"/>
                  </a:cubicBezTo>
                  <a:cubicBezTo>
                    <a:pt x="281940" y="138430"/>
                    <a:pt x="281940" y="135890"/>
                    <a:pt x="283210" y="134620"/>
                  </a:cubicBezTo>
                  <a:cubicBezTo>
                    <a:pt x="284480" y="132080"/>
                    <a:pt x="287020" y="130810"/>
                    <a:pt x="288290" y="129540"/>
                  </a:cubicBezTo>
                  <a:cubicBezTo>
                    <a:pt x="289560" y="128270"/>
                    <a:pt x="290830" y="125730"/>
                    <a:pt x="293370" y="124460"/>
                  </a:cubicBezTo>
                  <a:cubicBezTo>
                    <a:pt x="295910" y="123190"/>
                    <a:pt x="298450" y="123190"/>
                    <a:pt x="300990" y="121920"/>
                  </a:cubicBezTo>
                  <a:cubicBezTo>
                    <a:pt x="303530" y="121920"/>
                    <a:pt x="304800" y="120650"/>
                    <a:pt x="307340" y="120650"/>
                  </a:cubicBezTo>
                  <a:cubicBezTo>
                    <a:pt x="309880" y="120650"/>
                    <a:pt x="312420" y="120650"/>
                    <a:pt x="314960" y="120650"/>
                  </a:cubicBezTo>
                  <a:cubicBezTo>
                    <a:pt x="317500" y="120650"/>
                    <a:pt x="318770" y="121920"/>
                    <a:pt x="321310" y="123190"/>
                  </a:cubicBezTo>
                  <a:cubicBezTo>
                    <a:pt x="323850" y="124460"/>
                    <a:pt x="325120" y="125730"/>
                    <a:pt x="327660" y="127000"/>
                  </a:cubicBezTo>
                  <a:cubicBezTo>
                    <a:pt x="328930" y="128270"/>
                    <a:pt x="331470" y="130810"/>
                    <a:pt x="332740" y="132080"/>
                  </a:cubicBezTo>
                  <a:cubicBezTo>
                    <a:pt x="334010" y="134620"/>
                    <a:pt x="335280" y="135890"/>
                    <a:pt x="336550" y="138430"/>
                  </a:cubicBezTo>
                  <a:cubicBezTo>
                    <a:pt x="337820" y="140970"/>
                    <a:pt x="339090" y="142240"/>
                    <a:pt x="339090" y="144780"/>
                  </a:cubicBezTo>
                  <a:cubicBezTo>
                    <a:pt x="339090" y="147320"/>
                    <a:pt x="339090" y="149860"/>
                    <a:pt x="339090" y="152400"/>
                  </a:cubicBezTo>
                  <a:cubicBezTo>
                    <a:pt x="339090" y="154940"/>
                    <a:pt x="339090" y="156210"/>
                    <a:pt x="337820" y="160020"/>
                  </a:cubicBezTo>
                  <a:cubicBezTo>
                    <a:pt x="335280" y="167640"/>
                    <a:pt x="330200" y="181610"/>
                    <a:pt x="325120" y="191770"/>
                  </a:cubicBezTo>
                  <a:cubicBezTo>
                    <a:pt x="321310" y="200660"/>
                    <a:pt x="316230" y="208280"/>
                    <a:pt x="311150" y="217170"/>
                  </a:cubicBezTo>
                  <a:cubicBezTo>
                    <a:pt x="306070" y="226060"/>
                    <a:pt x="300990" y="236220"/>
                    <a:pt x="295910" y="243840"/>
                  </a:cubicBezTo>
                  <a:cubicBezTo>
                    <a:pt x="292100" y="250190"/>
                    <a:pt x="288290" y="259080"/>
                    <a:pt x="285750" y="262890"/>
                  </a:cubicBezTo>
                  <a:cubicBezTo>
                    <a:pt x="284480" y="265430"/>
                    <a:pt x="281940" y="266700"/>
                    <a:pt x="280670" y="267970"/>
                  </a:cubicBezTo>
                  <a:cubicBezTo>
                    <a:pt x="279400" y="269240"/>
                    <a:pt x="276860" y="270510"/>
                    <a:pt x="275590" y="271780"/>
                  </a:cubicBezTo>
                  <a:cubicBezTo>
                    <a:pt x="273050" y="273050"/>
                    <a:pt x="271780" y="274320"/>
                    <a:pt x="269240" y="275590"/>
                  </a:cubicBezTo>
                  <a:cubicBezTo>
                    <a:pt x="266700" y="276860"/>
                    <a:pt x="265430" y="276860"/>
                    <a:pt x="262890" y="276860"/>
                  </a:cubicBezTo>
                  <a:cubicBezTo>
                    <a:pt x="260350" y="276860"/>
                    <a:pt x="259080" y="275590"/>
                    <a:pt x="256540" y="275590"/>
                  </a:cubicBezTo>
                  <a:cubicBezTo>
                    <a:pt x="254000" y="275590"/>
                    <a:pt x="251460" y="275590"/>
                    <a:pt x="248920" y="274320"/>
                  </a:cubicBezTo>
                  <a:cubicBezTo>
                    <a:pt x="246380" y="273050"/>
                    <a:pt x="245110" y="271780"/>
                    <a:pt x="243840" y="270510"/>
                  </a:cubicBezTo>
                  <a:cubicBezTo>
                    <a:pt x="242570" y="269240"/>
                    <a:pt x="240030" y="266700"/>
                    <a:pt x="238760" y="265430"/>
                  </a:cubicBezTo>
                  <a:cubicBezTo>
                    <a:pt x="237490" y="262890"/>
                    <a:pt x="236220" y="261620"/>
                    <a:pt x="234950" y="259080"/>
                  </a:cubicBezTo>
                  <a:cubicBezTo>
                    <a:pt x="233680" y="256540"/>
                    <a:pt x="233680" y="255270"/>
                    <a:pt x="233680" y="252730"/>
                  </a:cubicBezTo>
                  <a:cubicBezTo>
                    <a:pt x="233680" y="250190"/>
                    <a:pt x="232410" y="248920"/>
                    <a:pt x="232410" y="246380"/>
                  </a:cubicBezTo>
                  <a:cubicBezTo>
                    <a:pt x="232410" y="243840"/>
                    <a:pt x="233680" y="242570"/>
                    <a:pt x="233680" y="240030"/>
                  </a:cubicBezTo>
                  <a:cubicBezTo>
                    <a:pt x="234950" y="237490"/>
                    <a:pt x="234950" y="236220"/>
                    <a:pt x="236220" y="233680"/>
                  </a:cubicBezTo>
                  <a:cubicBezTo>
                    <a:pt x="240030" y="226060"/>
                    <a:pt x="247650" y="209550"/>
                    <a:pt x="254000" y="198120"/>
                  </a:cubicBezTo>
                  <a:cubicBezTo>
                    <a:pt x="260350" y="186690"/>
                    <a:pt x="269240" y="173990"/>
                    <a:pt x="274320" y="163830"/>
                  </a:cubicBezTo>
                  <a:cubicBezTo>
                    <a:pt x="279400" y="154940"/>
                    <a:pt x="284480" y="148590"/>
                    <a:pt x="285750" y="139700"/>
                  </a:cubicBezTo>
                  <a:cubicBezTo>
                    <a:pt x="287020" y="132080"/>
                    <a:pt x="284480" y="120650"/>
                    <a:pt x="284480" y="114300"/>
                  </a:cubicBezTo>
                  <a:cubicBezTo>
                    <a:pt x="284480" y="110490"/>
                    <a:pt x="284480" y="107950"/>
                    <a:pt x="284480" y="105410"/>
                  </a:cubicBezTo>
                  <a:cubicBezTo>
                    <a:pt x="284480" y="102870"/>
                    <a:pt x="284480" y="101600"/>
                    <a:pt x="284480" y="99060"/>
                  </a:cubicBezTo>
                  <a:cubicBezTo>
                    <a:pt x="284480" y="96520"/>
                    <a:pt x="285750" y="93980"/>
                    <a:pt x="287020" y="91440"/>
                  </a:cubicBezTo>
                  <a:cubicBezTo>
                    <a:pt x="288290" y="88900"/>
                    <a:pt x="290830" y="87630"/>
                    <a:pt x="292100" y="86360"/>
                  </a:cubicBezTo>
                  <a:cubicBezTo>
                    <a:pt x="293370" y="85090"/>
                    <a:pt x="295910" y="82550"/>
                    <a:pt x="297180" y="81280"/>
                  </a:cubicBezTo>
                  <a:cubicBezTo>
                    <a:pt x="299720" y="80010"/>
                    <a:pt x="300990" y="78740"/>
                    <a:pt x="303530" y="77470"/>
                  </a:cubicBezTo>
                  <a:cubicBezTo>
                    <a:pt x="306070" y="76200"/>
                    <a:pt x="308610" y="76200"/>
                    <a:pt x="311150" y="76200"/>
                  </a:cubicBezTo>
                  <a:cubicBezTo>
                    <a:pt x="313690" y="76200"/>
                    <a:pt x="316230" y="76200"/>
                    <a:pt x="318770" y="76200"/>
                  </a:cubicBezTo>
                  <a:cubicBezTo>
                    <a:pt x="321310" y="76200"/>
                    <a:pt x="322580" y="76200"/>
                    <a:pt x="325120" y="77470"/>
                  </a:cubicBezTo>
                  <a:cubicBezTo>
                    <a:pt x="327660" y="78740"/>
                    <a:pt x="328930" y="80010"/>
                    <a:pt x="331470" y="81280"/>
                  </a:cubicBezTo>
                  <a:cubicBezTo>
                    <a:pt x="334010" y="82550"/>
                    <a:pt x="336550" y="85090"/>
                    <a:pt x="337820" y="86360"/>
                  </a:cubicBezTo>
                  <a:cubicBezTo>
                    <a:pt x="339090" y="87630"/>
                    <a:pt x="340360" y="88900"/>
                    <a:pt x="341630" y="91440"/>
                  </a:cubicBezTo>
                  <a:cubicBezTo>
                    <a:pt x="342900" y="93980"/>
                    <a:pt x="342900" y="96520"/>
                    <a:pt x="344170" y="99060"/>
                  </a:cubicBezTo>
                  <a:cubicBezTo>
                    <a:pt x="344170" y="101600"/>
                    <a:pt x="344170" y="102870"/>
                    <a:pt x="345440" y="106680"/>
                  </a:cubicBezTo>
                  <a:cubicBezTo>
                    <a:pt x="346710" y="113030"/>
                    <a:pt x="354330" y="124460"/>
                    <a:pt x="356870" y="132080"/>
                  </a:cubicBezTo>
                  <a:cubicBezTo>
                    <a:pt x="358140" y="138430"/>
                    <a:pt x="358140" y="144780"/>
                    <a:pt x="358140" y="149860"/>
                  </a:cubicBezTo>
                  <a:cubicBezTo>
                    <a:pt x="358140" y="152400"/>
                    <a:pt x="359410" y="154940"/>
                    <a:pt x="359410" y="157480"/>
                  </a:cubicBezTo>
                  <a:cubicBezTo>
                    <a:pt x="359410" y="160020"/>
                    <a:pt x="360680" y="162560"/>
                    <a:pt x="360680" y="165100"/>
                  </a:cubicBezTo>
                  <a:cubicBezTo>
                    <a:pt x="360680" y="167640"/>
                    <a:pt x="359410" y="170180"/>
                    <a:pt x="358140" y="172720"/>
                  </a:cubicBezTo>
                  <a:cubicBezTo>
                    <a:pt x="356870" y="175260"/>
                    <a:pt x="356870" y="176530"/>
                    <a:pt x="355600" y="179070"/>
                  </a:cubicBezTo>
                  <a:cubicBezTo>
                    <a:pt x="354330" y="181610"/>
                    <a:pt x="353060" y="182880"/>
                    <a:pt x="350520" y="185420"/>
                  </a:cubicBezTo>
                  <a:cubicBezTo>
                    <a:pt x="349250" y="187960"/>
                    <a:pt x="346710" y="189230"/>
                    <a:pt x="344170" y="190500"/>
                  </a:cubicBezTo>
                  <a:cubicBezTo>
                    <a:pt x="341630" y="191770"/>
                    <a:pt x="339090" y="191770"/>
                    <a:pt x="336550" y="193040"/>
                  </a:cubicBezTo>
                  <a:cubicBezTo>
                    <a:pt x="334010" y="193040"/>
                    <a:pt x="331470" y="194310"/>
                    <a:pt x="328930" y="194310"/>
                  </a:cubicBezTo>
                  <a:cubicBezTo>
                    <a:pt x="326390" y="194310"/>
                    <a:pt x="323850" y="194310"/>
                    <a:pt x="321310" y="193040"/>
                  </a:cubicBezTo>
                  <a:cubicBezTo>
                    <a:pt x="318770" y="193040"/>
                    <a:pt x="317500" y="191770"/>
                    <a:pt x="314960" y="190500"/>
                  </a:cubicBezTo>
                  <a:cubicBezTo>
                    <a:pt x="312420" y="189230"/>
                    <a:pt x="311150" y="187960"/>
                    <a:pt x="308610" y="186690"/>
                  </a:cubicBezTo>
                  <a:cubicBezTo>
                    <a:pt x="307340" y="185420"/>
                    <a:pt x="304800" y="184150"/>
                    <a:pt x="303530" y="181610"/>
                  </a:cubicBezTo>
                  <a:cubicBezTo>
                    <a:pt x="302260" y="179070"/>
                    <a:pt x="299720" y="177800"/>
                    <a:pt x="299720" y="173990"/>
                  </a:cubicBezTo>
                  <a:cubicBezTo>
                    <a:pt x="298450" y="166370"/>
                    <a:pt x="302260" y="151130"/>
                    <a:pt x="304800" y="140970"/>
                  </a:cubicBezTo>
                  <a:cubicBezTo>
                    <a:pt x="307340" y="130810"/>
                    <a:pt x="313690" y="120650"/>
                    <a:pt x="317500" y="111760"/>
                  </a:cubicBezTo>
                  <a:cubicBezTo>
                    <a:pt x="320040" y="105410"/>
                    <a:pt x="323850" y="99060"/>
                    <a:pt x="325120" y="93980"/>
                  </a:cubicBezTo>
                  <a:cubicBezTo>
                    <a:pt x="326390" y="91440"/>
                    <a:pt x="325120" y="88900"/>
                    <a:pt x="326390" y="86360"/>
                  </a:cubicBezTo>
                  <a:cubicBezTo>
                    <a:pt x="327660" y="83820"/>
                    <a:pt x="328930" y="82550"/>
                    <a:pt x="330200" y="80010"/>
                  </a:cubicBezTo>
                  <a:cubicBezTo>
                    <a:pt x="331470" y="77470"/>
                    <a:pt x="334010" y="74930"/>
                    <a:pt x="336550" y="73660"/>
                  </a:cubicBezTo>
                  <a:cubicBezTo>
                    <a:pt x="339090" y="72390"/>
                    <a:pt x="340360" y="71120"/>
                    <a:pt x="342900" y="69850"/>
                  </a:cubicBezTo>
                  <a:cubicBezTo>
                    <a:pt x="345440" y="68580"/>
                    <a:pt x="347980" y="68580"/>
                    <a:pt x="350520" y="67310"/>
                  </a:cubicBezTo>
                  <a:cubicBezTo>
                    <a:pt x="353060" y="67310"/>
                    <a:pt x="355600" y="66040"/>
                    <a:pt x="358140" y="66040"/>
                  </a:cubicBezTo>
                  <a:cubicBezTo>
                    <a:pt x="360680" y="66040"/>
                    <a:pt x="363220" y="66040"/>
                    <a:pt x="365760" y="67310"/>
                  </a:cubicBezTo>
                  <a:cubicBezTo>
                    <a:pt x="368300" y="68580"/>
                    <a:pt x="369570" y="69850"/>
                    <a:pt x="372110" y="71120"/>
                  </a:cubicBezTo>
                  <a:cubicBezTo>
                    <a:pt x="374650" y="72390"/>
                    <a:pt x="377190" y="73660"/>
                    <a:pt x="378460" y="74930"/>
                  </a:cubicBezTo>
                  <a:cubicBezTo>
                    <a:pt x="381000" y="76200"/>
                    <a:pt x="382270" y="78740"/>
                    <a:pt x="383540" y="81280"/>
                  </a:cubicBezTo>
                  <a:cubicBezTo>
                    <a:pt x="384810" y="83820"/>
                    <a:pt x="386080" y="86360"/>
                    <a:pt x="387350" y="88900"/>
                  </a:cubicBezTo>
                  <a:cubicBezTo>
                    <a:pt x="388620" y="91440"/>
                    <a:pt x="388620" y="93980"/>
                    <a:pt x="388620" y="96520"/>
                  </a:cubicBezTo>
                  <a:cubicBezTo>
                    <a:pt x="388620" y="99060"/>
                    <a:pt x="387350" y="101600"/>
                    <a:pt x="388620" y="104140"/>
                  </a:cubicBezTo>
                  <a:cubicBezTo>
                    <a:pt x="389890" y="107950"/>
                    <a:pt x="396240" y="110490"/>
                    <a:pt x="397510" y="114300"/>
                  </a:cubicBezTo>
                  <a:cubicBezTo>
                    <a:pt x="398780" y="116840"/>
                    <a:pt x="398780" y="120650"/>
                    <a:pt x="398780" y="123190"/>
                  </a:cubicBezTo>
                  <a:cubicBezTo>
                    <a:pt x="398780" y="125730"/>
                    <a:pt x="397510" y="128270"/>
                    <a:pt x="397510" y="130810"/>
                  </a:cubicBezTo>
                  <a:cubicBezTo>
                    <a:pt x="396240" y="133350"/>
                    <a:pt x="396240" y="135890"/>
                    <a:pt x="394970" y="138430"/>
                  </a:cubicBezTo>
                  <a:cubicBezTo>
                    <a:pt x="393700" y="140970"/>
                    <a:pt x="392430" y="143510"/>
                    <a:pt x="391160" y="144780"/>
                  </a:cubicBezTo>
                  <a:cubicBezTo>
                    <a:pt x="389890" y="147320"/>
                    <a:pt x="387350" y="148590"/>
                    <a:pt x="384810" y="149860"/>
                  </a:cubicBezTo>
                  <a:cubicBezTo>
                    <a:pt x="382270" y="151130"/>
                    <a:pt x="381000" y="152400"/>
                    <a:pt x="378460" y="153670"/>
                  </a:cubicBezTo>
                  <a:cubicBezTo>
                    <a:pt x="375920" y="154940"/>
                    <a:pt x="373380" y="156210"/>
                    <a:pt x="370840" y="156210"/>
                  </a:cubicBezTo>
                  <a:cubicBezTo>
                    <a:pt x="368300" y="156210"/>
                    <a:pt x="364490" y="156210"/>
                    <a:pt x="361950" y="156210"/>
                  </a:cubicBezTo>
                  <a:cubicBezTo>
                    <a:pt x="359410" y="156210"/>
                    <a:pt x="356870" y="156210"/>
                    <a:pt x="354330" y="154940"/>
                  </a:cubicBezTo>
                  <a:cubicBezTo>
                    <a:pt x="351790" y="153670"/>
                    <a:pt x="350520" y="152400"/>
                    <a:pt x="347980" y="151130"/>
                  </a:cubicBezTo>
                  <a:cubicBezTo>
                    <a:pt x="345440" y="149860"/>
                    <a:pt x="344170" y="148590"/>
                    <a:pt x="341630" y="146050"/>
                  </a:cubicBezTo>
                  <a:cubicBezTo>
                    <a:pt x="340360" y="144780"/>
                    <a:pt x="337820" y="142240"/>
                    <a:pt x="336550" y="139700"/>
                  </a:cubicBezTo>
                  <a:cubicBezTo>
                    <a:pt x="335280" y="137160"/>
                    <a:pt x="335280" y="135890"/>
                    <a:pt x="334010" y="132080"/>
                  </a:cubicBezTo>
                  <a:cubicBezTo>
                    <a:pt x="332740" y="124460"/>
                    <a:pt x="332740" y="107950"/>
                    <a:pt x="332740" y="96520"/>
                  </a:cubicBezTo>
                  <a:cubicBezTo>
                    <a:pt x="332740" y="87630"/>
                    <a:pt x="334010" y="80010"/>
                    <a:pt x="335280" y="71120"/>
                  </a:cubicBezTo>
                  <a:cubicBezTo>
                    <a:pt x="336550" y="62230"/>
                    <a:pt x="337820" y="53340"/>
                    <a:pt x="341630" y="45720"/>
                  </a:cubicBezTo>
                  <a:cubicBezTo>
                    <a:pt x="345440" y="36830"/>
                    <a:pt x="351790" y="26670"/>
                    <a:pt x="359410" y="22860"/>
                  </a:cubicBezTo>
                  <a:cubicBezTo>
                    <a:pt x="367030" y="19050"/>
                    <a:pt x="379730" y="19050"/>
                    <a:pt x="388620" y="22860"/>
                  </a:cubicBezTo>
                  <a:cubicBezTo>
                    <a:pt x="397510" y="26670"/>
                    <a:pt x="408940" y="40640"/>
                    <a:pt x="414020" y="44450"/>
                  </a:cubicBezTo>
                  <a:cubicBezTo>
                    <a:pt x="415290" y="45720"/>
                    <a:pt x="416560" y="46990"/>
                    <a:pt x="417830" y="48260"/>
                  </a:cubicBezTo>
                  <a:cubicBezTo>
                    <a:pt x="419100" y="50800"/>
                    <a:pt x="420370" y="53340"/>
                    <a:pt x="420370" y="55880"/>
                  </a:cubicBezTo>
                  <a:cubicBezTo>
                    <a:pt x="421640" y="58420"/>
                    <a:pt x="421640" y="62230"/>
                    <a:pt x="421640" y="64770"/>
                  </a:cubicBezTo>
                  <a:cubicBezTo>
                    <a:pt x="421640" y="67310"/>
                    <a:pt x="421640" y="69850"/>
                    <a:pt x="420370" y="72390"/>
                  </a:cubicBezTo>
                  <a:cubicBezTo>
                    <a:pt x="419100" y="74930"/>
                    <a:pt x="417830" y="77470"/>
                    <a:pt x="416560" y="80010"/>
                  </a:cubicBezTo>
                  <a:cubicBezTo>
                    <a:pt x="415290" y="82550"/>
                    <a:pt x="412750" y="83820"/>
                    <a:pt x="411480" y="86360"/>
                  </a:cubicBezTo>
                  <a:cubicBezTo>
                    <a:pt x="410210" y="88900"/>
                    <a:pt x="407670" y="90170"/>
                    <a:pt x="405130" y="91440"/>
                  </a:cubicBezTo>
                  <a:cubicBezTo>
                    <a:pt x="402590" y="92710"/>
                    <a:pt x="400050" y="93980"/>
                    <a:pt x="397510" y="95250"/>
                  </a:cubicBezTo>
                  <a:cubicBezTo>
                    <a:pt x="394970" y="96520"/>
                    <a:pt x="392430" y="96520"/>
                    <a:pt x="389890" y="96520"/>
                  </a:cubicBezTo>
                  <a:cubicBezTo>
                    <a:pt x="387350" y="96520"/>
                    <a:pt x="383540" y="95250"/>
                    <a:pt x="381000" y="95250"/>
                  </a:cubicBezTo>
                  <a:cubicBezTo>
                    <a:pt x="378460" y="95250"/>
                    <a:pt x="375920" y="95250"/>
                    <a:pt x="373380" y="93980"/>
                  </a:cubicBezTo>
                  <a:cubicBezTo>
                    <a:pt x="370840" y="92710"/>
                    <a:pt x="369570" y="90170"/>
                    <a:pt x="367030" y="88900"/>
                  </a:cubicBezTo>
                  <a:cubicBezTo>
                    <a:pt x="364490" y="87630"/>
                    <a:pt x="361950" y="86360"/>
                    <a:pt x="360680" y="83820"/>
                  </a:cubicBezTo>
                  <a:cubicBezTo>
                    <a:pt x="359410" y="81280"/>
                    <a:pt x="359410" y="78740"/>
                    <a:pt x="356870" y="76200"/>
                  </a:cubicBezTo>
                  <a:cubicBezTo>
                    <a:pt x="353060" y="71120"/>
                    <a:pt x="337820" y="58420"/>
                    <a:pt x="332740" y="59690"/>
                  </a:cubicBezTo>
                  <a:cubicBezTo>
                    <a:pt x="327660" y="60960"/>
                    <a:pt x="328930" y="77470"/>
                    <a:pt x="323850" y="83820"/>
                  </a:cubicBezTo>
                  <a:cubicBezTo>
                    <a:pt x="317500" y="91440"/>
                    <a:pt x="307340" y="96520"/>
                    <a:pt x="298450" y="100330"/>
                  </a:cubicBezTo>
                  <a:cubicBezTo>
                    <a:pt x="289560" y="104140"/>
                    <a:pt x="278130" y="102870"/>
                    <a:pt x="269240" y="104140"/>
                  </a:cubicBezTo>
                  <a:cubicBezTo>
                    <a:pt x="260350" y="105410"/>
                    <a:pt x="247650" y="104140"/>
                    <a:pt x="242570" y="109220"/>
                  </a:cubicBezTo>
                  <a:cubicBezTo>
                    <a:pt x="237490" y="114300"/>
                    <a:pt x="243840" y="128270"/>
                    <a:pt x="242570" y="137160"/>
                  </a:cubicBezTo>
                  <a:cubicBezTo>
                    <a:pt x="241300" y="146050"/>
                    <a:pt x="238760" y="153670"/>
                    <a:pt x="236220" y="162560"/>
                  </a:cubicBezTo>
                  <a:cubicBezTo>
                    <a:pt x="233680" y="171450"/>
                    <a:pt x="228600" y="182880"/>
                    <a:pt x="226060" y="191770"/>
                  </a:cubicBezTo>
                  <a:cubicBezTo>
                    <a:pt x="223520" y="200660"/>
                    <a:pt x="222250" y="208280"/>
                    <a:pt x="219710" y="217170"/>
                  </a:cubicBezTo>
                  <a:cubicBezTo>
                    <a:pt x="217170" y="227330"/>
                    <a:pt x="213360" y="240030"/>
                    <a:pt x="210820" y="250190"/>
                  </a:cubicBezTo>
                  <a:cubicBezTo>
                    <a:pt x="208280" y="259080"/>
                    <a:pt x="204470" y="266700"/>
                    <a:pt x="201930" y="275590"/>
                  </a:cubicBezTo>
                  <a:cubicBezTo>
                    <a:pt x="199390" y="285750"/>
                    <a:pt x="198120" y="295910"/>
                    <a:pt x="196850" y="306070"/>
                  </a:cubicBezTo>
                  <a:cubicBezTo>
                    <a:pt x="195580" y="317500"/>
                    <a:pt x="194310" y="328930"/>
                    <a:pt x="191770" y="340360"/>
                  </a:cubicBezTo>
                  <a:cubicBezTo>
                    <a:pt x="190500" y="350520"/>
                    <a:pt x="186690" y="360680"/>
                    <a:pt x="185420" y="370840"/>
                  </a:cubicBezTo>
                  <a:cubicBezTo>
                    <a:pt x="184150" y="381000"/>
                    <a:pt x="184150" y="391160"/>
                    <a:pt x="182880" y="401320"/>
                  </a:cubicBezTo>
                  <a:cubicBezTo>
                    <a:pt x="181610" y="410210"/>
                    <a:pt x="179070" y="419100"/>
                    <a:pt x="176530" y="427990"/>
                  </a:cubicBezTo>
                  <a:cubicBezTo>
                    <a:pt x="173990" y="436880"/>
                    <a:pt x="172720" y="445770"/>
                    <a:pt x="170180" y="454660"/>
                  </a:cubicBezTo>
                  <a:cubicBezTo>
                    <a:pt x="167640" y="464820"/>
                    <a:pt x="166370" y="477520"/>
                    <a:pt x="163830" y="487680"/>
                  </a:cubicBezTo>
                  <a:cubicBezTo>
                    <a:pt x="162560" y="497840"/>
                    <a:pt x="161290" y="508000"/>
                    <a:pt x="158750" y="516890"/>
                  </a:cubicBezTo>
                  <a:cubicBezTo>
                    <a:pt x="156210" y="525780"/>
                    <a:pt x="152400" y="532130"/>
                    <a:pt x="147320" y="541020"/>
                  </a:cubicBezTo>
                  <a:cubicBezTo>
                    <a:pt x="142240" y="551180"/>
                    <a:pt x="135890" y="565150"/>
                    <a:pt x="128270" y="571500"/>
                  </a:cubicBezTo>
                  <a:cubicBezTo>
                    <a:pt x="120650" y="577850"/>
                    <a:pt x="111760" y="579120"/>
                    <a:pt x="102870" y="581660"/>
                  </a:cubicBezTo>
                  <a:cubicBezTo>
                    <a:pt x="93980" y="584200"/>
                    <a:pt x="86360" y="585470"/>
                    <a:pt x="77470" y="585470"/>
                  </a:cubicBezTo>
                  <a:cubicBezTo>
                    <a:pt x="66040" y="585470"/>
                    <a:pt x="46990" y="581660"/>
                    <a:pt x="36830" y="575310"/>
                  </a:cubicBezTo>
                  <a:cubicBezTo>
                    <a:pt x="29210" y="570230"/>
                    <a:pt x="25400" y="561340"/>
                    <a:pt x="21590" y="553720"/>
                  </a:cubicBezTo>
                  <a:cubicBezTo>
                    <a:pt x="17780" y="546100"/>
                    <a:pt x="15240" y="537210"/>
                    <a:pt x="12700" y="528320"/>
                  </a:cubicBezTo>
                  <a:cubicBezTo>
                    <a:pt x="10160" y="519430"/>
                    <a:pt x="5080" y="509270"/>
                    <a:pt x="3810" y="500380"/>
                  </a:cubicBezTo>
                  <a:cubicBezTo>
                    <a:pt x="2540" y="491490"/>
                    <a:pt x="5080" y="481330"/>
                    <a:pt x="7620" y="472440"/>
                  </a:cubicBezTo>
                  <a:cubicBezTo>
                    <a:pt x="10160" y="463550"/>
                    <a:pt x="12700" y="455930"/>
                    <a:pt x="16510" y="448310"/>
                  </a:cubicBezTo>
                  <a:cubicBezTo>
                    <a:pt x="21590" y="439420"/>
                    <a:pt x="30480" y="431800"/>
                    <a:pt x="35560" y="422910"/>
                  </a:cubicBezTo>
                  <a:cubicBezTo>
                    <a:pt x="40640" y="415290"/>
                    <a:pt x="43180" y="406400"/>
                    <a:pt x="46990" y="397510"/>
                  </a:cubicBezTo>
                  <a:cubicBezTo>
                    <a:pt x="50800" y="387350"/>
                    <a:pt x="57150" y="377190"/>
                    <a:pt x="59690" y="367030"/>
                  </a:cubicBezTo>
                  <a:cubicBezTo>
                    <a:pt x="62230" y="358140"/>
                    <a:pt x="63500" y="350520"/>
                    <a:pt x="64770" y="341630"/>
                  </a:cubicBezTo>
                  <a:cubicBezTo>
                    <a:pt x="66040" y="330200"/>
                    <a:pt x="68580" y="318770"/>
                    <a:pt x="69850" y="304800"/>
                  </a:cubicBezTo>
                  <a:cubicBezTo>
                    <a:pt x="72390" y="285750"/>
                    <a:pt x="74930" y="250190"/>
                    <a:pt x="77470" y="237490"/>
                  </a:cubicBezTo>
                  <a:cubicBezTo>
                    <a:pt x="78740" y="232410"/>
                    <a:pt x="80010" y="229870"/>
                    <a:pt x="81280" y="226060"/>
                  </a:cubicBezTo>
                  <a:cubicBezTo>
                    <a:pt x="82550" y="222250"/>
                    <a:pt x="85090" y="219710"/>
                    <a:pt x="87630" y="217170"/>
                  </a:cubicBezTo>
                  <a:cubicBezTo>
                    <a:pt x="90170" y="214630"/>
                    <a:pt x="92710" y="212090"/>
                    <a:pt x="96520" y="210820"/>
                  </a:cubicBezTo>
                  <a:cubicBezTo>
                    <a:pt x="100330" y="209550"/>
                    <a:pt x="104140" y="207010"/>
                    <a:pt x="107950" y="207010"/>
                  </a:cubicBezTo>
                  <a:cubicBezTo>
                    <a:pt x="111760" y="207010"/>
                    <a:pt x="115570" y="205740"/>
                    <a:pt x="119380" y="207010"/>
                  </a:cubicBezTo>
                  <a:cubicBezTo>
                    <a:pt x="123190" y="208280"/>
                    <a:pt x="127000" y="209550"/>
                    <a:pt x="129540" y="210820"/>
                  </a:cubicBezTo>
                  <a:cubicBezTo>
                    <a:pt x="133350" y="213360"/>
                    <a:pt x="135890" y="215900"/>
                    <a:pt x="138430" y="218440"/>
                  </a:cubicBezTo>
                  <a:cubicBezTo>
                    <a:pt x="140970" y="220980"/>
                    <a:pt x="143510" y="224790"/>
                    <a:pt x="144780" y="228600"/>
                  </a:cubicBezTo>
                  <a:cubicBezTo>
                    <a:pt x="146050" y="232410"/>
                    <a:pt x="147320" y="234950"/>
                    <a:pt x="147320" y="238760"/>
                  </a:cubicBezTo>
                  <a:cubicBezTo>
                    <a:pt x="147320" y="242570"/>
                    <a:pt x="147320" y="246380"/>
                    <a:pt x="146050" y="250190"/>
                  </a:cubicBezTo>
                  <a:cubicBezTo>
                    <a:pt x="144780" y="254000"/>
                    <a:pt x="143510" y="257810"/>
                    <a:pt x="142240" y="260350"/>
                  </a:cubicBezTo>
                  <a:cubicBezTo>
                    <a:pt x="139700" y="264160"/>
                    <a:pt x="137160" y="266700"/>
                    <a:pt x="134620" y="269240"/>
                  </a:cubicBezTo>
                  <a:cubicBezTo>
                    <a:pt x="132080" y="271780"/>
                    <a:pt x="128270" y="273050"/>
                    <a:pt x="124460" y="274320"/>
                  </a:cubicBezTo>
                  <a:cubicBezTo>
                    <a:pt x="120650" y="275590"/>
                    <a:pt x="116840" y="276860"/>
                    <a:pt x="113030" y="276860"/>
                  </a:cubicBezTo>
                  <a:cubicBezTo>
                    <a:pt x="109220" y="276860"/>
                    <a:pt x="105410" y="276860"/>
                    <a:pt x="101600" y="275590"/>
                  </a:cubicBezTo>
                  <a:cubicBezTo>
                    <a:pt x="97790" y="274320"/>
                    <a:pt x="93980" y="273050"/>
                    <a:pt x="91440" y="270510"/>
                  </a:cubicBezTo>
                  <a:cubicBezTo>
                    <a:pt x="88900" y="267970"/>
                    <a:pt x="86360" y="265430"/>
                    <a:pt x="83820" y="262890"/>
                  </a:cubicBezTo>
                  <a:cubicBezTo>
                    <a:pt x="81280" y="260350"/>
                    <a:pt x="80010" y="256540"/>
                    <a:pt x="78740" y="252730"/>
                  </a:cubicBezTo>
                  <a:cubicBezTo>
                    <a:pt x="77470" y="248920"/>
                    <a:pt x="77470" y="245110"/>
                    <a:pt x="77470" y="241300"/>
                  </a:cubicBezTo>
                  <a:cubicBezTo>
                    <a:pt x="77470" y="237490"/>
                    <a:pt x="78740" y="233680"/>
                    <a:pt x="80010" y="229870"/>
                  </a:cubicBezTo>
                  <a:cubicBezTo>
                    <a:pt x="81280" y="226060"/>
                    <a:pt x="82550" y="222250"/>
                    <a:pt x="85090" y="219710"/>
                  </a:cubicBezTo>
                  <a:cubicBezTo>
                    <a:pt x="87630" y="217170"/>
                    <a:pt x="90170" y="214630"/>
                    <a:pt x="93980" y="212090"/>
                  </a:cubicBezTo>
                  <a:cubicBezTo>
                    <a:pt x="96520" y="210820"/>
                    <a:pt x="100330" y="209550"/>
                    <a:pt x="104140" y="208280"/>
                  </a:cubicBezTo>
                  <a:cubicBezTo>
                    <a:pt x="107950" y="207010"/>
                    <a:pt x="111760" y="207010"/>
                    <a:pt x="115570" y="207010"/>
                  </a:cubicBezTo>
                  <a:cubicBezTo>
                    <a:pt x="119380" y="207010"/>
                    <a:pt x="121920" y="208280"/>
                    <a:pt x="125730" y="209550"/>
                  </a:cubicBezTo>
                  <a:cubicBezTo>
                    <a:pt x="129540" y="210820"/>
                    <a:pt x="133350" y="213360"/>
                    <a:pt x="135890" y="215900"/>
                  </a:cubicBezTo>
                  <a:cubicBezTo>
                    <a:pt x="138430" y="218440"/>
                    <a:pt x="140970" y="220980"/>
                    <a:pt x="143510" y="224790"/>
                  </a:cubicBezTo>
                  <a:cubicBezTo>
                    <a:pt x="144780" y="227330"/>
                    <a:pt x="146050" y="231140"/>
                    <a:pt x="147320" y="234950"/>
                  </a:cubicBezTo>
                  <a:cubicBezTo>
                    <a:pt x="148590" y="238760"/>
                    <a:pt x="147320" y="246380"/>
                    <a:pt x="147320" y="246380"/>
                  </a:cubicBezTo>
                  <a:cubicBezTo>
                    <a:pt x="147320" y="246380"/>
                    <a:pt x="142240" y="281940"/>
                    <a:pt x="140970" y="297180"/>
                  </a:cubicBezTo>
                  <a:cubicBezTo>
                    <a:pt x="139700" y="309880"/>
                    <a:pt x="138430" y="320040"/>
                    <a:pt x="137160" y="330200"/>
                  </a:cubicBezTo>
                  <a:cubicBezTo>
                    <a:pt x="135890" y="339090"/>
                    <a:pt x="135890" y="346710"/>
                    <a:pt x="134620" y="355600"/>
                  </a:cubicBezTo>
                  <a:cubicBezTo>
                    <a:pt x="133350" y="364490"/>
                    <a:pt x="129540" y="373380"/>
                    <a:pt x="127000" y="382270"/>
                  </a:cubicBezTo>
                  <a:cubicBezTo>
                    <a:pt x="123190" y="393700"/>
                    <a:pt x="118110" y="406400"/>
                    <a:pt x="114300" y="417830"/>
                  </a:cubicBezTo>
                  <a:cubicBezTo>
                    <a:pt x="110490" y="427990"/>
                    <a:pt x="107950" y="435610"/>
                    <a:pt x="102870" y="444500"/>
                  </a:cubicBezTo>
                  <a:cubicBezTo>
                    <a:pt x="97790" y="453390"/>
                    <a:pt x="91440" y="461010"/>
                    <a:pt x="86360" y="469900"/>
                  </a:cubicBezTo>
                  <a:cubicBezTo>
                    <a:pt x="81280" y="478790"/>
                    <a:pt x="71120" y="488950"/>
                    <a:pt x="71120" y="497840"/>
                  </a:cubicBezTo>
                  <a:cubicBezTo>
                    <a:pt x="71120" y="506730"/>
                    <a:pt x="78740" y="525780"/>
                    <a:pt x="82550" y="525780"/>
                  </a:cubicBezTo>
                  <a:cubicBezTo>
                    <a:pt x="86360" y="525780"/>
                    <a:pt x="93980" y="506730"/>
                    <a:pt x="96520" y="497840"/>
                  </a:cubicBezTo>
                  <a:cubicBezTo>
                    <a:pt x="99060" y="488950"/>
                    <a:pt x="97790" y="480060"/>
                    <a:pt x="99060" y="471170"/>
                  </a:cubicBezTo>
                  <a:cubicBezTo>
                    <a:pt x="100330" y="462280"/>
                    <a:pt x="101600" y="453390"/>
                    <a:pt x="102870" y="444500"/>
                  </a:cubicBezTo>
                  <a:cubicBezTo>
                    <a:pt x="104140" y="435610"/>
                    <a:pt x="105410" y="426720"/>
                    <a:pt x="107950" y="417830"/>
                  </a:cubicBezTo>
                  <a:cubicBezTo>
                    <a:pt x="110490" y="407670"/>
                    <a:pt x="114300" y="396240"/>
                    <a:pt x="115570" y="386080"/>
                  </a:cubicBezTo>
                  <a:cubicBezTo>
                    <a:pt x="116840" y="375920"/>
                    <a:pt x="115570" y="368300"/>
                    <a:pt x="116840" y="358140"/>
                  </a:cubicBezTo>
                  <a:cubicBezTo>
                    <a:pt x="118110" y="346710"/>
                    <a:pt x="120650" y="335280"/>
                    <a:pt x="123190" y="323850"/>
                  </a:cubicBezTo>
                  <a:cubicBezTo>
                    <a:pt x="125730" y="313690"/>
                    <a:pt x="128270" y="302260"/>
                    <a:pt x="129540" y="292100"/>
                  </a:cubicBezTo>
                  <a:cubicBezTo>
                    <a:pt x="130810" y="283210"/>
                    <a:pt x="130810" y="275590"/>
                    <a:pt x="132080" y="266700"/>
                  </a:cubicBezTo>
                  <a:cubicBezTo>
                    <a:pt x="133350" y="256540"/>
                    <a:pt x="138430" y="246380"/>
                    <a:pt x="140970" y="236220"/>
                  </a:cubicBezTo>
                  <a:cubicBezTo>
                    <a:pt x="143510" y="227330"/>
                    <a:pt x="147320" y="218440"/>
                    <a:pt x="149860" y="209550"/>
                  </a:cubicBezTo>
                  <a:cubicBezTo>
                    <a:pt x="152400" y="200660"/>
                    <a:pt x="153670" y="191770"/>
                    <a:pt x="156210" y="182880"/>
                  </a:cubicBezTo>
                  <a:cubicBezTo>
                    <a:pt x="158750" y="173990"/>
                    <a:pt x="161290" y="165100"/>
                    <a:pt x="163830" y="156210"/>
                  </a:cubicBezTo>
                  <a:cubicBezTo>
                    <a:pt x="166370" y="147320"/>
                    <a:pt x="168910" y="140970"/>
                    <a:pt x="171450" y="132080"/>
                  </a:cubicBezTo>
                  <a:cubicBezTo>
                    <a:pt x="173990" y="123190"/>
                    <a:pt x="176530" y="114300"/>
                    <a:pt x="179070" y="105410"/>
                  </a:cubicBezTo>
                  <a:cubicBezTo>
                    <a:pt x="181610" y="96520"/>
                    <a:pt x="181610" y="87630"/>
                    <a:pt x="185420" y="78740"/>
                  </a:cubicBezTo>
                  <a:cubicBezTo>
                    <a:pt x="190500" y="68580"/>
                    <a:pt x="200660" y="57150"/>
                    <a:pt x="209550" y="49530"/>
                  </a:cubicBezTo>
                  <a:cubicBezTo>
                    <a:pt x="218440" y="43180"/>
                    <a:pt x="227330" y="38100"/>
                    <a:pt x="237490" y="36830"/>
                  </a:cubicBezTo>
                  <a:cubicBezTo>
                    <a:pt x="247650" y="35560"/>
                    <a:pt x="260350" y="46990"/>
                    <a:pt x="269240" y="44450"/>
                  </a:cubicBezTo>
                  <a:cubicBezTo>
                    <a:pt x="278130" y="41910"/>
                    <a:pt x="281940" y="29210"/>
                    <a:pt x="289560" y="22860"/>
                  </a:cubicBezTo>
                  <a:cubicBezTo>
                    <a:pt x="297180" y="16510"/>
                    <a:pt x="304800" y="12700"/>
                    <a:pt x="314960" y="8890"/>
                  </a:cubicBezTo>
                  <a:cubicBezTo>
                    <a:pt x="327660" y="5080"/>
                    <a:pt x="350520" y="0"/>
                    <a:pt x="363220" y="3810"/>
                  </a:cubicBezTo>
                  <a:cubicBezTo>
                    <a:pt x="373380" y="7620"/>
                    <a:pt x="377190" y="17780"/>
                    <a:pt x="386080" y="25400"/>
                  </a:cubicBezTo>
                  <a:cubicBezTo>
                    <a:pt x="394970" y="33020"/>
                    <a:pt x="412750" y="41910"/>
                    <a:pt x="417830" y="48260"/>
                  </a:cubicBezTo>
                  <a:cubicBezTo>
                    <a:pt x="420370" y="50800"/>
                    <a:pt x="420370" y="53340"/>
                    <a:pt x="420370" y="55880"/>
                  </a:cubicBezTo>
                  <a:cubicBezTo>
                    <a:pt x="421640" y="58420"/>
                    <a:pt x="421640" y="62230"/>
                    <a:pt x="421640" y="64770"/>
                  </a:cubicBezTo>
                  <a:cubicBezTo>
                    <a:pt x="421640" y="67310"/>
                    <a:pt x="421640" y="69850"/>
                    <a:pt x="420370" y="72390"/>
                  </a:cubicBezTo>
                  <a:cubicBezTo>
                    <a:pt x="419100" y="74930"/>
                    <a:pt x="417830" y="77470"/>
                    <a:pt x="416560" y="80010"/>
                  </a:cubicBezTo>
                  <a:cubicBezTo>
                    <a:pt x="415290" y="82550"/>
                    <a:pt x="412750" y="83820"/>
                    <a:pt x="411480" y="86360"/>
                  </a:cubicBezTo>
                  <a:cubicBezTo>
                    <a:pt x="410210" y="88900"/>
                    <a:pt x="407670" y="90170"/>
                    <a:pt x="405130" y="91440"/>
                  </a:cubicBezTo>
                  <a:cubicBezTo>
                    <a:pt x="402590" y="92710"/>
                    <a:pt x="400050" y="93980"/>
                    <a:pt x="397510" y="95250"/>
                  </a:cubicBezTo>
                  <a:cubicBezTo>
                    <a:pt x="394970" y="96520"/>
                    <a:pt x="392430" y="96520"/>
                    <a:pt x="389890" y="96520"/>
                  </a:cubicBezTo>
                  <a:cubicBezTo>
                    <a:pt x="387350" y="96520"/>
                    <a:pt x="383540" y="95250"/>
                    <a:pt x="381000" y="95250"/>
                  </a:cubicBezTo>
                  <a:cubicBezTo>
                    <a:pt x="378460" y="95250"/>
                    <a:pt x="375920" y="95250"/>
                    <a:pt x="373380" y="93980"/>
                  </a:cubicBezTo>
                  <a:cubicBezTo>
                    <a:pt x="370840" y="92710"/>
                    <a:pt x="369570" y="90170"/>
                    <a:pt x="367030" y="88900"/>
                  </a:cubicBezTo>
                  <a:cubicBezTo>
                    <a:pt x="364490" y="87630"/>
                    <a:pt x="361950" y="86360"/>
                    <a:pt x="360680" y="83820"/>
                  </a:cubicBezTo>
                  <a:cubicBezTo>
                    <a:pt x="359410" y="81280"/>
                    <a:pt x="356870" y="76200"/>
                    <a:pt x="356870" y="76200"/>
                  </a:cubicBezTo>
                  <a:cubicBezTo>
                    <a:pt x="356870" y="76200"/>
                    <a:pt x="361950" y="83820"/>
                    <a:pt x="367030" y="86360"/>
                  </a:cubicBezTo>
                  <a:cubicBezTo>
                    <a:pt x="374650" y="90170"/>
                    <a:pt x="396240" y="81280"/>
                    <a:pt x="401320" y="86360"/>
                  </a:cubicBezTo>
                  <a:cubicBezTo>
                    <a:pt x="405130" y="91440"/>
                    <a:pt x="397510" y="107950"/>
                    <a:pt x="397510" y="114300"/>
                  </a:cubicBezTo>
                  <a:cubicBezTo>
                    <a:pt x="397510" y="118110"/>
                    <a:pt x="398780" y="120650"/>
                    <a:pt x="398780" y="123190"/>
                  </a:cubicBezTo>
                  <a:cubicBezTo>
                    <a:pt x="398780" y="125730"/>
                    <a:pt x="397510" y="128270"/>
                    <a:pt x="397510" y="130810"/>
                  </a:cubicBezTo>
                  <a:cubicBezTo>
                    <a:pt x="396240" y="133350"/>
                    <a:pt x="396240" y="135890"/>
                    <a:pt x="394970" y="138430"/>
                  </a:cubicBezTo>
                  <a:cubicBezTo>
                    <a:pt x="393700" y="140970"/>
                    <a:pt x="392430" y="143510"/>
                    <a:pt x="391160" y="144780"/>
                  </a:cubicBezTo>
                  <a:cubicBezTo>
                    <a:pt x="389890" y="147320"/>
                    <a:pt x="387350" y="148590"/>
                    <a:pt x="384810" y="149860"/>
                  </a:cubicBezTo>
                  <a:cubicBezTo>
                    <a:pt x="382270" y="151130"/>
                    <a:pt x="381000" y="152400"/>
                    <a:pt x="378460" y="153670"/>
                  </a:cubicBezTo>
                  <a:cubicBezTo>
                    <a:pt x="375920" y="154940"/>
                    <a:pt x="373380" y="156210"/>
                    <a:pt x="370840" y="156210"/>
                  </a:cubicBezTo>
                  <a:cubicBezTo>
                    <a:pt x="368300" y="156210"/>
                    <a:pt x="365760" y="156210"/>
                    <a:pt x="363220" y="156210"/>
                  </a:cubicBezTo>
                  <a:cubicBezTo>
                    <a:pt x="360680" y="156210"/>
                    <a:pt x="356870" y="156210"/>
                    <a:pt x="354330" y="154940"/>
                  </a:cubicBezTo>
                  <a:cubicBezTo>
                    <a:pt x="351790" y="153670"/>
                    <a:pt x="350520" y="152400"/>
                    <a:pt x="347980" y="151130"/>
                  </a:cubicBezTo>
                  <a:cubicBezTo>
                    <a:pt x="345440" y="149860"/>
                    <a:pt x="344170" y="148590"/>
                    <a:pt x="341630" y="146050"/>
                  </a:cubicBezTo>
                  <a:cubicBezTo>
                    <a:pt x="340360" y="144780"/>
                    <a:pt x="337820" y="142240"/>
                    <a:pt x="336550" y="139700"/>
                  </a:cubicBezTo>
                  <a:cubicBezTo>
                    <a:pt x="335280" y="137160"/>
                    <a:pt x="335280" y="134620"/>
                    <a:pt x="334010" y="132080"/>
                  </a:cubicBezTo>
                  <a:cubicBezTo>
                    <a:pt x="332740" y="128270"/>
                    <a:pt x="331470" y="124460"/>
                    <a:pt x="330200" y="119380"/>
                  </a:cubicBezTo>
                  <a:cubicBezTo>
                    <a:pt x="328930" y="113030"/>
                    <a:pt x="325120" y="100330"/>
                    <a:pt x="325120" y="93980"/>
                  </a:cubicBezTo>
                  <a:cubicBezTo>
                    <a:pt x="325120" y="90170"/>
                    <a:pt x="325120" y="88900"/>
                    <a:pt x="326390" y="86360"/>
                  </a:cubicBezTo>
                  <a:cubicBezTo>
                    <a:pt x="327660" y="83820"/>
                    <a:pt x="328930" y="82550"/>
                    <a:pt x="330200" y="80010"/>
                  </a:cubicBezTo>
                  <a:cubicBezTo>
                    <a:pt x="331470" y="77470"/>
                    <a:pt x="334010" y="74930"/>
                    <a:pt x="336550" y="73660"/>
                  </a:cubicBezTo>
                  <a:cubicBezTo>
                    <a:pt x="339090" y="72390"/>
                    <a:pt x="340360" y="71120"/>
                    <a:pt x="342900" y="69850"/>
                  </a:cubicBezTo>
                  <a:cubicBezTo>
                    <a:pt x="345440" y="68580"/>
                    <a:pt x="346710" y="67310"/>
                    <a:pt x="349250" y="67310"/>
                  </a:cubicBezTo>
                  <a:cubicBezTo>
                    <a:pt x="351790" y="66040"/>
                    <a:pt x="355600" y="66040"/>
                    <a:pt x="358140" y="66040"/>
                  </a:cubicBezTo>
                  <a:cubicBezTo>
                    <a:pt x="360680" y="66040"/>
                    <a:pt x="363220" y="66040"/>
                    <a:pt x="365760" y="67310"/>
                  </a:cubicBezTo>
                  <a:cubicBezTo>
                    <a:pt x="368300" y="68580"/>
                    <a:pt x="369570" y="69850"/>
                    <a:pt x="372110" y="71120"/>
                  </a:cubicBezTo>
                  <a:cubicBezTo>
                    <a:pt x="374650" y="72390"/>
                    <a:pt x="377190" y="73660"/>
                    <a:pt x="378460" y="74930"/>
                  </a:cubicBezTo>
                  <a:cubicBezTo>
                    <a:pt x="381000" y="76200"/>
                    <a:pt x="382270" y="78740"/>
                    <a:pt x="383540" y="81280"/>
                  </a:cubicBezTo>
                  <a:cubicBezTo>
                    <a:pt x="384810" y="83820"/>
                    <a:pt x="386080" y="86360"/>
                    <a:pt x="387350" y="88900"/>
                  </a:cubicBezTo>
                  <a:cubicBezTo>
                    <a:pt x="388620" y="91440"/>
                    <a:pt x="388620" y="93980"/>
                    <a:pt x="388620" y="96520"/>
                  </a:cubicBezTo>
                  <a:cubicBezTo>
                    <a:pt x="388620" y="99060"/>
                    <a:pt x="388620" y="101600"/>
                    <a:pt x="388620" y="104140"/>
                  </a:cubicBezTo>
                  <a:cubicBezTo>
                    <a:pt x="387350" y="109220"/>
                    <a:pt x="383540" y="116840"/>
                    <a:pt x="381000" y="123190"/>
                  </a:cubicBezTo>
                  <a:cubicBezTo>
                    <a:pt x="378460" y="130810"/>
                    <a:pt x="374650" y="139700"/>
                    <a:pt x="370840" y="148590"/>
                  </a:cubicBezTo>
                  <a:cubicBezTo>
                    <a:pt x="367030" y="157480"/>
                    <a:pt x="359410" y="176530"/>
                    <a:pt x="356870" y="176530"/>
                  </a:cubicBezTo>
                  <a:cubicBezTo>
                    <a:pt x="355600" y="176530"/>
                    <a:pt x="356870" y="149860"/>
                    <a:pt x="358140" y="149860"/>
                  </a:cubicBezTo>
                  <a:cubicBezTo>
                    <a:pt x="358140" y="149860"/>
                    <a:pt x="359410" y="154940"/>
                    <a:pt x="359410" y="157480"/>
                  </a:cubicBezTo>
                  <a:cubicBezTo>
                    <a:pt x="359410" y="160020"/>
                    <a:pt x="360680" y="162560"/>
                    <a:pt x="360680" y="165100"/>
                  </a:cubicBezTo>
                  <a:cubicBezTo>
                    <a:pt x="360680" y="167640"/>
                    <a:pt x="359410" y="170180"/>
                    <a:pt x="358140" y="172720"/>
                  </a:cubicBezTo>
                  <a:cubicBezTo>
                    <a:pt x="356870" y="175260"/>
                    <a:pt x="356870" y="176530"/>
                    <a:pt x="355600" y="179070"/>
                  </a:cubicBezTo>
                  <a:cubicBezTo>
                    <a:pt x="354330" y="181610"/>
                    <a:pt x="353060" y="182880"/>
                    <a:pt x="350520" y="185420"/>
                  </a:cubicBezTo>
                  <a:cubicBezTo>
                    <a:pt x="349250" y="187960"/>
                    <a:pt x="346710" y="189230"/>
                    <a:pt x="344170" y="190500"/>
                  </a:cubicBezTo>
                  <a:cubicBezTo>
                    <a:pt x="341630" y="191770"/>
                    <a:pt x="339090" y="191770"/>
                    <a:pt x="336550" y="193040"/>
                  </a:cubicBezTo>
                  <a:cubicBezTo>
                    <a:pt x="334010" y="193040"/>
                    <a:pt x="331470" y="194310"/>
                    <a:pt x="328930" y="194310"/>
                  </a:cubicBezTo>
                  <a:cubicBezTo>
                    <a:pt x="326390" y="194310"/>
                    <a:pt x="323850" y="194310"/>
                    <a:pt x="321310" y="193040"/>
                  </a:cubicBezTo>
                  <a:cubicBezTo>
                    <a:pt x="318770" y="193040"/>
                    <a:pt x="317500" y="191770"/>
                    <a:pt x="314960" y="190500"/>
                  </a:cubicBezTo>
                  <a:cubicBezTo>
                    <a:pt x="312420" y="189230"/>
                    <a:pt x="311150" y="187960"/>
                    <a:pt x="308610" y="186690"/>
                  </a:cubicBezTo>
                  <a:cubicBezTo>
                    <a:pt x="307340" y="185420"/>
                    <a:pt x="304800" y="184150"/>
                    <a:pt x="303530" y="181610"/>
                  </a:cubicBezTo>
                  <a:cubicBezTo>
                    <a:pt x="302260" y="179070"/>
                    <a:pt x="300990" y="176530"/>
                    <a:pt x="299720" y="173990"/>
                  </a:cubicBezTo>
                  <a:cubicBezTo>
                    <a:pt x="298450" y="170180"/>
                    <a:pt x="297180" y="163830"/>
                    <a:pt x="295910" y="157480"/>
                  </a:cubicBezTo>
                  <a:cubicBezTo>
                    <a:pt x="294640" y="149860"/>
                    <a:pt x="295910" y="138430"/>
                    <a:pt x="293370" y="129540"/>
                  </a:cubicBezTo>
                  <a:cubicBezTo>
                    <a:pt x="290830" y="120650"/>
                    <a:pt x="285750" y="110490"/>
                    <a:pt x="284480" y="105410"/>
                  </a:cubicBezTo>
                  <a:cubicBezTo>
                    <a:pt x="284480" y="102870"/>
                    <a:pt x="284480" y="101600"/>
                    <a:pt x="284480" y="99060"/>
                  </a:cubicBezTo>
                  <a:cubicBezTo>
                    <a:pt x="284480" y="96520"/>
                    <a:pt x="285750" y="93980"/>
                    <a:pt x="287020" y="91440"/>
                  </a:cubicBezTo>
                  <a:cubicBezTo>
                    <a:pt x="288290" y="88900"/>
                    <a:pt x="290830" y="87630"/>
                    <a:pt x="292100" y="86360"/>
                  </a:cubicBezTo>
                  <a:cubicBezTo>
                    <a:pt x="293370" y="85090"/>
                    <a:pt x="295910" y="82550"/>
                    <a:pt x="297180" y="81280"/>
                  </a:cubicBezTo>
                  <a:cubicBezTo>
                    <a:pt x="299720" y="80010"/>
                    <a:pt x="300990" y="78740"/>
                    <a:pt x="303530" y="77470"/>
                  </a:cubicBezTo>
                  <a:cubicBezTo>
                    <a:pt x="306070" y="76200"/>
                    <a:pt x="308610" y="76200"/>
                    <a:pt x="311150" y="76200"/>
                  </a:cubicBezTo>
                  <a:cubicBezTo>
                    <a:pt x="313690" y="76200"/>
                    <a:pt x="316230" y="76200"/>
                    <a:pt x="318770" y="76200"/>
                  </a:cubicBezTo>
                  <a:cubicBezTo>
                    <a:pt x="321310" y="76200"/>
                    <a:pt x="322580" y="76200"/>
                    <a:pt x="325120" y="77470"/>
                  </a:cubicBezTo>
                  <a:cubicBezTo>
                    <a:pt x="327660" y="78740"/>
                    <a:pt x="328930" y="80010"/>
                    <a:pt x="331470" y="81280"/>
                  </a:cubicBezTo>
                  <a:cubicBezTo>
                    <a:pt x="334010" y="82550"/>
                    <a:pt x="336550" y="85090"/>
                    <a:pt x="337820" y="86360"/>
                  </a:cubicBezTo>
                  <a:cubicBezTo>
                    <a:pt x="339090" y="87630"/>
                    <a:pt x="340360" y="88900"/>
                    <a:pt x="341630" y="91440"/>
                  </a:cubicBezTo>
                  <a:cubicBezTo>
                    <a:pt x="342900" y="93980"/>
                    <a:pt x="342900" y="96520"/>
                    <a:pt x="344170" y="99060"/>
                  </a:cubicBezTo>
                  <a:cubicBezTo>
                    <a:pt x="344170" y="101600"/>
                    <a:pt x="345440" y="105410"/>
                    <a:pt x="345440" y="106680"/>
                  </a:cubicBezTo>
                  <a:cubicBezTo>
                    <a:pt x="345440" y="107950"/>
                    <a:pt x="344170" y="106680"/>
                    <a:pt x="344170" y="107950"/>
                  </a:cubicBezTo>
                  <a:cubicBezTo>
                    <a:pt x="342900" y="110490"/>
                    <a:pt x="345440" y="125730"/>
                    <a:pt x="344170" y="134620"/>
                  </a:cubicBezTo>
                  <a:cubicBezTo>
                    <a:pt x="342900" y="146050"/>
                    <a:pt x="339090" y="160020"/>
                    <a:pt x="335280" y="170180"/>
                  </a:cubicBezTo>
                  <a:cubicBezTo>
                    <a:pt x="331470" y="179070"/>
                    <a:pt x="328930" y="185420"/>
                    <a:pt x="323850" y="193040"/>
                  </a:cubicBezTo>
                  <a:cubicBezTo>
                    <a:pt x="318770" y="203200"/>
                    <a:pt x="311150" y="212090"/>
                    <a:pt x="304800" y="223520"/>
                  </a:cubicBezTo>
                  <a:cubicBezTo>
                    <a:pt x="298450" y="236220"/>
                    <a:pt x="290830" y="256540"/>
                    <a:pt x="285750" y="262890"/>
                  </a:cubicBezTo>
                  <a:cubicBezTo>
                    <a:pt x="283210" y="265430"/>
                    <a:pt x="281940" y="266700"/>
                    <a:pt x="280670" y="267970"/>
                  </a:cubicBezTo>
                  <a:cubicBezTo>
                    <a:pt x="279400" y="269240"/>
                    <a:pt x="276860" y="270510"/>
                    <a:pt x="275590" y="271780"/>
                  </a:cubicBezTo>
                  <a:cubicBezTo>
                    <a:pt x="273050" y="273050"/>
                    <a:pt x="271780" y="274320"/>
                    <a:pt x="269240" y="275590"/>
                  </a:cubicBezTo>
                  <a:cubicBezTo>
                    <a:pt x="266700" y="276860"/>
                    <a:pt x="265430" y="276860"/>
                    <a:pt x="262890" y="276860"/>
                  </a:cubicBezTo>
                  <a:cubicBezTo>
                    <a:pt x="260350" y="276860"/>
                    <a:pt x="259080" y="275590"/>
                    <a:pt x="256540" y="275590"/>
                  </a:cubicBezTo>
                  <a:cubicBezTo>
                    <a:pt x="254000" y="275590"/>
                    <a:pt x="251460" y="275590"/>
                    <a:pt x="248920" y="274320"/>
                  </a:cubicBezTo>
                  <a:cubicBezTo>
                    <a:pt x="246380" y="273050"/>
                    <a:pt x="245110" y="271780"/>
                    <a:pt x="243840" y="270510"/>
                  </a:cubicBezTo>
                  <a:cubicBezTo>
                    <a:pt x="242570" y="269240"/>
                    <a:pt x="240030" y="266700"/>
                    <a:pt x="238760" y="265430"/>
                  </a:cubicBezTo>
                  <a:cubicBezTo>
                    <a:pt x="237490" y="262890"/>
                    <a:pt x="236220" y="261620"/>
                    <a:pt x="234950" y="259080"/>
                  </a:cubicBezTo>
                  <a:cubicBezTo>
                    <a:pt x="233680" y="256540"/>
                    <a:pt x="233680" y="255270"/>
                    <a:pt x="233680" y="252730"/>
                  </a:cubicBezTo>
                  <a:cubicBezTo>
                    <a:pt x="233680" y="250190"/>
                    <a:pt x="232410" y="248920"/>
                    <a:pt x="232410" y="246380"/>
                  </a:cubicBezTo>
                  <a:cubicBezTo>
                    <a:pt x="232410" y="243840"/>
                    <a:pt x="233680" y="242570"/>
                    <a:pt x="233680" y="240030"/>
                  </a:cubicBezTo>
                  <a:cubicBezTo>
                    <a:pt x="234950" y="237490"/>
                    <a:pt x="234950" y="236220"/>
                    <a:pt x="236220" y="233680"/>
                  </a:cubicBezTo>
                  <a:cubicBezTo>
                    <a:pt x="238760" y="228600"/>
                    <a:pt x="242570" y="222250"/>
                    <a:pt x="246380" y="215900"/>
                  </a:cubicBezTo>
                  <a:cubicBezTo>
                    <a:pt x="250190" y="208280"/>
                    <a:pt x="254000" y="201930"/>
                    <a:pt x="259080" y="193040"/>
                  </a:cubicBezTo>
                  <a:cubicBezTo>
                    <a:pt x="265430" y="179070"/>
                    <a:pt x="276860" y="151130"/>
                    <a:pt x="280670" y="142240"/>
                  </a:cubicBezTo>
                  <a:cubicBezTo>
                    <a:pt x="281940" y="138430"/>
                    <a:pt x="281940" y="137160"/>
                    <a:pt x="283210" y="134620"/>
                  </a:cubicBezTo>
                  <a:cubicBezTo>
                    <a:pt x="284480" y="132080"/>
                    <a:pt x="287020" y="130810"/>
                    <a:pt x="288290" y="129540"/>
                  </a:cubicBezTo>
                  <a:cubicBezTo>
                    <a:pt x="289560" y="128270"/>
                    <a:pt x="290830" y="125730"/>
                    <a:pt x="293370" y="124460"/>
                  </a:cubicBezTo>
                  <a:cubicBezTo>
                    <a:pt x="295910" y="123190"/>
                    <a:pt x="298450" y="123190"/>
                    <a:pt x="300990" y="121920"/>
                  </a:cubicBezTo>
                  <a:cubicBezTo>
                    <a:pt x="303530" y="121920"/>
                    <a:pt x="304800" y="120650"/>
                    <a:pt x="307340" y="120650"/>
                  </a:cubicBezTo>
                  <a:cubicBezTo>
                    <a:pt x="309880" y="120650"/>
                    <a:pt x="312420" y="120650"/>
                    <a:pt x="314960" y="120650"/>
                  </a:cubicBezTo>
                  <a:cubicBezTo>
                    <a:pt x="317500" y="120650"/>
                    <a:pt x="318770" y="121920"/>
                    <a:pt x="321310" y="123190"/>
                  </a:cubicBezTo>
                  <a:cubicBezTo>
                    <a:pt x="323850" y="124460"/>
                    <a:pt x="325120" y="125730"/>
                    <a:pt x="327660" y="127000"/>
                  </a:cubicBezTo>
                  <a:cubicBezTo>
                    <a:pt x="328930" y="128270"/>
                    <a:pt x="331470" y="130810"/>
                    <a:pt x="332740" y="132080"/>
                  </a:cubicBezTo>
                  <a:cubicBezTo>
                    <a:pt x="334010" y="134620"/>
                    <a:pt x="335280" y="135890"/>
                    <a:pt x="336550" y="138430"/>
                  </a:cubicBezTo>
                  <a:cubicBezTo>
                    <a:pt x="337820" y="140970"/>
                    <a:pt x="339090" y="142240"/>
                    <a:pt x="339090" y="144780"/>
                  </a:cubicBezTo>
                  <a:cubicBezTo>
                    <a:pt x="339090" y="147320"/>
                    <a:pt x="339090" y="149860"/>
                    <a:pt x="339090" y="152400"/>
                  </a:cubicBezTo>
                  <a:cubicBezTo>
                    <a:pt x="339090" y="154940"/>
                    <a:pt x="339090" y="157480"/>
                    <a:pt x="337820" y="160020"/>
                  </a:cubicBezTo>
                  <a:cubicBezTo>
                    <a:pt x="336550" y="162560"/>
                    <a:pt x="335280" y="165100"/>
                    <a:pt x="332740" y="168910"/>
                  </a:cubicBezTo>
                  <a:cubicBezTo>
                    <a:pt x="328930" y="173990"/>
                    <a:pt x="322580" y="182880"/>
                    <a:pt x="317500" y="190500"/>
                  </a:cubicBezTo>
                  <a:cubicBezTo>
                    <a:pt x="311150" y="199390"/>
                    <a:pt x="304800" y="210820"/>
                    <a:pt x="298450" y="220980"/>
                  </a:cubicBezTo>
                  <a:cubicBezTo>
                    <a:pt x="293370" y="229870"/>
                    <a:pt x="288290" y="237490"/>
                    <a:pt x="283210" y="246380"/>
                  </a:cubicBezTo>
                  <a:cubicBezTo>
                    <a:pt x="279400" y="254000"/>
                    <a:pt x="275590" y="261620"/>
                    <a:pt x="271780" y="270510"/>
                  </a:cubicBezTo>
                  <a:cubicBezTo>
                    <a:pt x="266700" y="281940"/>
                    <a:pt x="257810" y="299720"/>
                    <a:pt x="254000" y="307340"/>
                  </a:cubicBezTo>
                  <a:cubicBezTo>
                    <a:pt x="252730" y="309880"/>
                    <a:pt x="251460" y="312420"/>
                    <a:pt x="250190" y="313690"/>
                  </a:cubicBezTo>
                  <a:cubicBezTo>
                    <a:pt x="248920" y="316230"/>
                    <a:pt x="246380" y="317500"/>
                    <a:pt x="243840" y="318770"/>
                  </a:cubicBezTo>
                  <a:cubicBezTo>
                    <a:pt x="241300" y="320040"/>
                    <a:pt x="240030" y="321310"/>
                    <a:pt x="237490" y="322580"/>
                  </a:cubicBezTo>
                  <a:cubicBezTo>
                    <a:pt x="234950" y="323850"/>
                    <a:pt x="232410" y="325120"/>
                    <a:pt x="229870" y="325120"/>
                  </a:cubicBezTo>
                  <a:cubicBezTo>
                    <a:pt x="227330" y="325120"/>
                    <a:pt x="224790" y="325120"/>
                    <a:pt x="222250" y="325120"/>
                  </a:cubicBezTo>
                  <a:cubicBezTo>
                    <a:pt x="219710" y="325120"/>
                    <a:pt x="217170" y="325120"/>
                    <a:pt x="214630" y="323850"/>
                  </a:cubicBezTo>
                  <a:cubicBezTo>
                    <a:pt x="212090" y="323850"/>
                    <a:pt x="210820" y="322580"/>
                    <a:pt x="208280" y="321310"/>
                  </a:cubicBezTo>
                  <a:cubicBezTo>
                    <a:pt x="205740" y="320040"/>
                    <a:pt x="204470" y="317500"/>
                    <a:pt x="201930" y="316230"/>
                  </a:cubicBezTo>
                  <a:cubicBezTo>
                    <a:pt x="200660" y="314960"/>
                    <a:pt x="198120" y="313690"/>
                    <a:pt x="196850" y="311150"/>
                  </a:cubicBezTo>
                  <a:cubicBezTo>
                    <a:pt x="195580" y="308610"/>
                    <a:pt x="195580" y="306070"/>
                    <a:pt x="194310" y="303530"/>
                  </a:cubicBezTo>
                  <a:cubicBezTo>
                    <a:pt x="194310" y="300990"/>
                    <a:pt x="193040" y="298450"/>
                    <a:pt x="193040" y="295910"/>
                  </a:cubicBezTo>
                  <a:cubicBezTo>
                    <a:pt x="193040" y="293370"/>
                    <a:pt x="193040" y="290830"/>
                    <a:pt x="193040" y="288290"/>
                  </a:cubicBezTo>
                  <a:cubicBezTo>
                    <a:pt x="193040" y="285750"/>
                    <a:pt x="194310" y="283210"/>
                    <a:pt x="195580" y="280670"/>
                  </a:cubicBezTo>
                  <a:cubicBezTo>
                    <a:pt x="196850" y="279400"/>
                    <a:pt x="196850" y="278130"/>
                    <a:pt x="198120" y="275590"/>
                  </a:cubicBezTo>
                  <a:cubicBezTo>
                    <a:pt x="200660" y="270510"/>
                    <a:pt x="204470" y="256540"/>
                    <a:pt x="208280" y="247650"/>
                  </a:cubicBezTo>
                  <a:cubicBezTo>
                    <a:pt x="212090" y="238760"/>
                    <a:pt x="218440" y="229870"/>
                    <a:pt x="222250" y="220980"/>
                  </a:cubicBezTo>
                  <a:cubicBezTo>
                    <a:pt x="227330" y="210820"/>
                    <a:pt x="229870" y="200660"/>
                    <a:pt x="234950" y="190500"/>
                  </a:cubicBezTo>
                  <a:cubicBezTo>
                    <a:pt x="240030" y="180340"/>
                    <a:pt x="246380" y="165100"/>
                    <a:pt x="250190" y="158750"/>
                  </a:cubicBezTo>
                  <a:cubicBezTo>
                    <a:pt x="251460" y="156210"/>
                    <a:pt x="252730" y="154940"/>
                    <a:pt x="254000" y="153670"/>
                  </a:cubicBezTo>
                  <a:cubicBezTo>
                    <a:pt x="255270" y="152400"/>
                    <a:pt x="257810" y="151130"/>
                    <a:pt x="260350" y="149860"/>
                  </a:cubicBezTo>
                  <a:cubicBezTo>
                    <a:pt x="262890" y="148590"/>
                    <a:pt x="264160" y="148590"/>
                    <a:pt x="266700" y="147320"/>
                  </a:cubicBezTo>
                  <a:cubicBezTo>
                    <a:pt x="269240" y="147320"/>
                    <a:pt x="270510" y="146050"/>
                    <a:pt x="273050" y="146050"/>
                  </a:cubicBezTo>
                  <a:cubicBezTo>
                    <a:pt x="275590" y="146050"/>
                    <a:pt x="278130" y="146050"/>
                    <a:pt x="280670" y="146050"/>
                  </a:cubicBezTo>
                  <a:cubicBezTo>
                    <a:pt x="283210" y="146050"/>
                    <a:pt x="284480" y="147320"/>
                    <a:pt x="287020" y="148590"/>
                  </a:cubicBezTo>
                  <a:cubicBezTo>
                    <a:pt x="289560" y="149860"/>
                    <a:pt x="292100" y="151130"/>
                    <a:pt x="293370" y="152400"/>
                  </a:cubicBezTo>
                  <a:cubicBezTo>
                    <a:pt x="294640" y="153670"/>
                    <a:pt x="295910" y="156210"/>
                    <a:pt x="297180" y="157480"/>
                  </a:cubicBezTo>
                  <a:cubicBezTo>
                    <a:pt x="298450" y="160020"/>
                    <a:pt x="299720" y="161290"/>
                    <a:pt x="300990" y="163830"/>
                  </a:cubicBezTo>
                  <a:cubicBezTo>
                    <a:pt x="302260" y="166370"/>
                    <a:pt x="303530" y="167640"/>
                    <a:pt x="303530" y="170180"/>
                  </a:cubicBezTo>
                  <a:cubicBezTo>
                    <a:pt x="303530" y="172720"/>
                    <a:pt x="303530" y="175260"/>
                    <a:pt x="303530" y="177800"/>
                  </a:cubicBezTo>
                  <a:cubicBezTo>
                    <a:pt x="303530" y="180340"/>
                    <a:pt x="303530" y="181610"/>
                    <a:pt x="302260" y="184150"/>
                  </a:cubicBezTo>
                  <a:cubicBezTo>
                    <a:pt x="300990" y="186690"/>
                    <a:pt x="299720" y="187960"/>
                    <a:pt x="298450" y="190500"/>
                  </a:cubicBezTo>
                  <a:cubicBezTo>
                    <a:pt x="295910" y="194310"/>
                    <a:pt x="292100" y="198120"/>
                    <a:pt x="288290" y="203200"/>
                  </a:cubicBezTo>
                  <a:cubicBezTo>
                    <a:pt x="280670" y="213360"/>
                    <a:pt x="269240" y="231140"/>
                    <a:pt x="261620" y="245110"/>
                  </a:cubicBezTo>
                  <a:cubicBezTo>
                    <a:pt x="254000" y="259080"/>
                    <a:pt x="248920" y="280670"/>
                    <a:pt x="245110" y="288290"/>
                  </a:cubicBezTo>
                  <a:cubicBezTo>
                    <a:pt x="243840" y="290830"/>
                    <a:pt x="242570" y="292100"/>
                    <a:pt x="241300" y="294640"/>
                  </a:cubicBezTo>
                  <a:cubicBezTo>
                    <a:pt x="240030" y="297180"/>
                    <a:pt x="238760" y="299720"/>
                    <a:pt x="236220" y="300990"/>
                  </a:cubicBezTo>
                  <a:cubicBezTo>
                    <a:pt x="234950" y="302260"/>
                    <a:pt x="232410" y="303530"/>
                    <a:pt x="229870" y="304800"/>
                  </a:cubicBezTo>
                  <a:cubicBezTo>
                    <a:pt x="227330" y="306070"/>
                    <a:pt x="224790" y="307340"/>
                    <a:pt x="222250" y="307340"/>
                  </a:cubicBezTo>
                  <a:cubicBezTo>
                    <a:pt x="219710" y="307340"/>
                    <a:pt x="217170" y="307340"/>
                    <a:pt x="214630" y="307340"/>
                  </a:cubicBezTo>
                  <a:cubicBezTo>
                    <a:pt x="212090" y="307340"/>
                    <a:pt x="209550" y="308610"/>
                    <a:pt x="207010" y="307340"/>
                  </a:cubicBezTo>
                  <a:cubicBezTo>
                    <a:pt x="204470" y="306070"/>
                    <a:pt x="203200" y="304800"/>
                    <a:pt x="200660" y="303530"/>
                  </a:cubicBezTo>
                  <a:cubicBezTo>
                    <a:pt x="198120" y="302260"/>
                    <a:pt x="195580" y="300990"/>
                    <a:pt x="194310" y="299720"/>
                  </a:cubicBezTo>
                  <a:cubicBezTo>
                    <a:pt x="191770" y="298450"/>
                    <a:pt x="190500" y="295910"/>
                    <a:pt x="189230" y="293370"/>
                  </a:cubicBezTo>
                  <a:cubicBezTo>
                    <a:pt x="187960" y="290830"/>
                    <a:pt x="186690" y="289560"/>
                    <a:pt x="185420" y="287020"/>
                  </a:cubicBezTo>
                  <a:cubicBezTo>
                    <a:pt x="184150" y="284480"/>
                    <a:pt x="184150" y="281940"/>
                    <a:pt x="184150" y="279400"/>
                  </a:cubicBezTo>
                  <a:cubicBezTo>
                    <a:pt x="184150" y="276860"/>
                    <a:pt x="184150" y="274320"/>
                    <a:pt x="184150" y="271780"/>
                  </a:cubicBezTo>
                  <a:cubicBezTo>
                    <a:pt x="184150" y="269240"/>
                    <a:pt x="185420" y="266700"/>
                    <a:pt x="186690" y="264160"/>
                  </a:cubicBezTo>
                  <a:cubicBezTo>
                    <a:pt x="189230" y="259080"/>
                    <a:pt x="193040" y="250190"/>
                    <a:pt x="196850" y="242570"/>
                  </a:cubicBezTo>
                  <a:cubicBezTo>
                    <a:pt x="200660" y="234950"/>
                    <a:pt x="203200" y="226060"/>
                    <a:pt x="207010" y="218440"/>
                  </a:cubicBezTo>
                  <a:cubicBezTo>
                    <a:pt x="210820" y="210820"/>
                    <a:pt x="215900" y="203200"/>
                    <a:pt x="219710" y="194310"/>
                  </a:cubicBezTo>
                  <a:cubicBezTo>
                    <a:pt x="224790" y="182880"/>
                    <a:pt x="231140" y="165100"/>
                    <a:pt x="237490" y="152400"/>
                  </a:cubicBezTo>
                  <a:cubicBezTo>
                    <a:pt x="242570" y="140970"/>
                    <a:pt x="247650" y="124460"/>
                    <a:pt x="252730" y="119380"/>
                  </a:cubicBezTo>
                  <a:cubicBezTo>
                    <a:pt x="255270" y="116840"/>
                    <a:pt x="257810" y="118110"/>
                    <a:pt x="260350" y="116840"/>
                  </a:cubicBezTo>
                  <a:cubicBezTo>
                    <a:pt x="262890" y="116840"/>
                    <a:pt x="264160" y="115570"/>
                    <a:pt x="266700" y="115570"/>
                  </a:cubicBezTo>
                  <a:cubicBezTo>
                    <a:pt x="269240" y="115570"/>
                    <a:pt x="271780" y="115570"/>
                    <a:pt x="274320" y="115570"/>
                  </a:cubicBezTo>
                  <a:cubicBezTo>
                    <a:pt x="276860" y="115570"/>
                    <a:pt x="279400" y="116840"/>
                    <a:pt x="281940" y="118110"/>
                  </a:cubicBezTo>
                  <a:cubicBezTo>
                    <a:pt x="284480" y="119380"/>
                    <a:pt x="285750" y="120650"/>
                    <a:pt x="288290" y="121920"/>
                  </a:cubicBezTo>
                  <a:cubicBezTo>
                    <a:pt x="289560" y="123190"/>
                    <a:pt x="292100" y="125730"/>
                    <a:pt x="293370" y="127000"/>
                  </a:cubicBezTo>
                  <a:cubicBezTo>
                    <a:pt x="294640" y="129540"/>
                    <a:pt x="295910" y="130810"/>
                    <a:pt x="297180" y="133350"/>
                  </a:cubicBezTo>
                  <a:cubicBezTo>
                    <a:pt x="298450" y="135890"/>
                    <a:pt x="298450" y="138430"/>
                    <a:pt x="299720" y="140970"/>
                  </a:cubicBezTo>
                  <a:cubicBezTo>
                    <a:pt x="299720" y="143510"/>
                    <a:pt x="300990" y="144780"/>
                    <a:pt x="300990" y="147320"/>
                  </a:cubicBezTo>
                  <a:cubicBezTo>
                    <a:pt x="300990" y="149860"/>
                    <a:pt x="300990" y="152400"/>
                    <a:pt x="299720" y="154940"/>
                  </a:cubicBezTo>
                  <a:cubicBezTo>
                    <a:pt x="298450" y="157480"/>
                    <a:pt x="297180" y="160020"/>
                    <a:pt x="295910" y="162560"/>
                  </a:cubicBezTo>
                  <a:cubicBezTo>
                    <a:pt x="294640" y="165100"/>
                    <a:pt x="293370" y="166370"/>
                    <a:pt x="292100" y="167640"/>
                  </a:cubicBezTo>
                  <a:cubicBezTo>
                    <a:pt x="290830" y="168910"/>
                    <a:pt x="288290" y="170180"/>
                    <a:pt x="285750" y="172720"/>
                  </a:cubicBezTo>
                  <a:cubicBezTo>
                    <a:pt x="280670" y="176530"/>
                    <a:pt x="273050" y="182880"/>
                    <a:pt x="265430" y="187960"/>
                  </a:cubicBezTo>
                  <a:cubicBezTo>
                    <a:pt x="257810" y="194310"/>
                    <a:pt x="247650" y="203200"/>
                    <a:pt x="240030" y="209550"/>
                  </a:cubicBezTo>
                  <a:cubicBezTo>
                    <a:pt x="232410" y="215900"/>
                    <a:pt x="227330" y="220980"/>
                    <a:pt x="219710" y="227330"/>
                  </a:cubicBezTo>
                  <a:cubicBezTo>
                    <a:pt x="210820" y="236220"/>
                    <a:pt x="198120" y="248920"/>
                    <a:pt x="187960" y="256540"/>
                  </a:cubicBezTo>
                  <a:cubicBezTo>
                    <a:pt x="180340" y="261620"/>
                    <a:pt x="173990" y="269240"/>
                    <a:pt x="165100" y="269240"/>
                  </a:cubicBezTo>
                  <a:cubicBezTo>
                    <a:pt x="152400" y="269240"/>
                    <a:pt x="124460" y="251460"/>
                    <a:pt x="119380" y="240030"/>
                  </a:cubicBezTo>
                  <a:cubicBezTo>
                    <a:pt x="115570" y="231140"/>
                    <a:pt x="120650" y="219710"/>
                    <a:pt x="124460" y="210820"/>
                  </a:cubicBezTo>
                  <a:cubicBezTo>
                    <a:pt x="128270" y="200660"/>
                    <a:pt x="138430" y="189230"/>
                    <a:pt x="146050" y="180340"/>
                  </a:cubicBezTo>
                  <a:cubicBezTo>
                    <a:pt x="152400" y="172720"/>
                    <a:pt x="158750" y="166370"/>
                    <a:pt x="166370" y="158750"/>
                  </a:cubicBezTo>
                  <a:cubicBezTo>
                    <a:pt x="175260" y="149860"/>
                    <a:pt x="186690" y="138430"/>
                    <a:pt x="195580" y="130810"/>
                  </a:cubicBezTo>
                  <a:cubicBezTo>
                    <a:pt x="203200" y="124460"/>
                    <a:pt x="209550" y="119380"/>
                    <a:pt x="217170" y="113030"/>
                  </a:cubicBezTo>
                  <a:cubicBezTo>
                    <a:pt x="224790" y="105410"/>
                    <a:pt x="234950" y="95250"/>
                    <a:pt x="241300" y="87630"/>
                  </a:cubicBezTo>
                  <a:cubicBezTo>
                    <a:pt x="247650" y="81280"/>
                    <a:pt x="251460" y="73660"/>
                    <a:pt x="256540" y="67310"/>
                  </a:cubicBezTo>
                  <a:cubicBezTo>
                    <a:pt x="262890" y="59690"/>
                    <a:pt x="269240" y="52070"/>
                    <a:pt x="276860" y="45720"/>
                  </a:cubicBezTo>
                  <a:cubicBezTo>
                    <a:pt x="283210" y="39370"/>
                    <a:pt x="290830" y="35560"/>
                    <a:pt x="298450" y="30480"/>
                  </a:cubicBezTo>
                  <a:cubicBezTo>
                    <a:pt x="307340" y="25400"/>
                    <a:pt x="317500" y="19050"/>
                    <a:pt x="326390" y="17780"/>
                  </a:cubicBezTo>
                  <a:cubicBezTo>
                    <a:pt x="335280" y="16510"/>
                    <a:pt x="345440" y="15240"/>
                    <a:pt x="353060" y="19050"/>
                  </a:cubicBezTo>
                  <a:cubicBezTo>
                    <a:pt x="361950" y="22860"/>
                    <a:pt x="370840" y="35560"/>
                    <a:pt x="374650" y="45720"/>
                  </a:cubicBezTo>
                  <a:cubicBezTo>
                    <a:pt x="378460" y="55880"/>
                    <a:pt x="381000" y="69850"/>
                    <a:pt x="377190" y="80010"/>
                  </a:cubicBezTo>
                  <a:cubicBezTo>
                    <a:pt x="373380" y="90170"/>
                    <a:pt x="358140" y="100330"/>
                    <a:pt x="347980" y="104140"/>
                  </a:cubicBezTo>
                  <a:cubicBezTo>
                    <a:pt x="339090" y="107950"/>
                    <a:pt x="331470" y="105410"/>
                    <a:pt x="321310" y="106680"/>
                  </a:cubicBezTo>
                  <a:cubicBezTo>
                    <a:pt x="309880" y="107950"/>
                    <a:pt x="297180" y="106680"/>
                    <a:pt x="285750" y="109220"/>
                  </a:cubicBezTo>
                  <a:cubicBezTo>
                    <a:pt x="275590" y="111760"/>
                    <a:pt x="267970" y="115570"/>
                    <a:pt x="259080" y="119380"/>
                  </a:cubicBezTo>
                  <a:cubicBezTo>
                    <a:pt x="250190" y="123190"/>
                    <a:pt x="242570" y="127000"/>
                    <a:pt x="234950" y="133350"/>
                  </a:cubicBezTo>
                  <a:cubicBezTo>
                    <a:pt x="227330" y="139700"/>
                    <a:pt x="218440" y="149860"/>
                    <a:pt x="214630" y="158750"/>
                  </a:cubicBezTo>
                  <a:cubicBezTo>
                    <a:pt x="212090" y="167640"/>
                    <a:pt x="213360" y="176530"/>
                    <a:pt x="213360" y="185420"/>
                  </a:cubicBezTo>
                  <a:cubicBezTo>
                    <a:pt x="213360" y="195580"/>
                    <a:pt x="213360" y="209550"/>
                    <a:pt x="213360" y="215900"/>
                  </a:cubicBezTo>
                  <a:cubicBezTo>
                    <a:pt x="213360" y="219710"/>
                    <a:pt x="212090" y="220980"/>
                    <a:pt x="212090" y="223520"/>
                  </a:cubicBezTo>
                  <a:cubicBezTo>
                    <a:pt x="210820" y="226060"/>
                    <a:pt x="210820" y="228600"/>
                    <a:pt x="209550" y="231140"/>
                  </a:cubicBezTo>
                  <a:cubicBezTo>
                    <a:pt x="208280" y="233680"/>
                    <a:pt x="207010" y="236220"/>
                    <a:pt x="204470" y="238760"/>
                  </a:cubicBezTo>
                  <a:cubicBezTo>
                    <a:pt x="203200" y="241300"/>
                    <a:pt x="200660" y="242570"/>
                    <a:pt x="198120" y="243840"/>
                  </a:cubicBezTo>
                  <a:cubicBezTo>
                    <a:pt x="195580" y="245110"/>
                    <a:pt x="193040" y="246380"/>
                    <a:pt x="190500" y="247650"/>
                  </a:cubicBezTo>
                  <a:cubicBezTo>
                    <a:pt x="187960" y="248920"/>
                    <a:pt x="185420" y="250190"/>
                    <a:pt x="182880" y="250190"/>
                  </a:cubicBezTo>
                  <a:cubicBezTo>
                    <a:pt x="180340" y="250190"/>
                    <a:pt x="176530" y="250190"/>
                    <a:pt x="173990" y="250190"/>
                  </a:cubicBezTo>
                  <a:cubicBezTo>
                    <a:pt x="171450" y="250190"/>
                    <a:pt x="168910" y="248920"/>
                    <a:pt x="166370" y="247650"/>
                  </a:cubicBezTo>
                  <a:cubicBezTo>
                    <a:pt x="163830" y="246380"/>
                    <a:pt x="161290" y="245110"/>
                    <a:pt x="158750" y="243840"/>
                  </a:cubicBezTo>
                  <a:cubicBezTo>
                    <a:pt x="156210" y="242570"/>
                    <a:pt x="153670" y="241300"/>
                    <a:pt x="152400" y="238760"/>
                  </a:cubicBezTo>
                  <a:cubicBezTo>
                    <a:pt x="151130" y="236220"/>
                    <a:pt x="149860" y="233680"/>
                    <a:pt x="148590" y="231140"/>
                  </a:cubicBezTo>
                  <a:cubicBezTo>
                    <a:pt x="147320" y="228600"/>
                    <a:pt x="144780" y="226060"/>
                    <a:pt x="144780" y="223520"/>
                  </a:cubicBezTo>
                  <a:cubicBezTo>
                    <a:pt x="144780" y="220980"/>
                    <a:pt x="144780" y="218440"/>
                    <a:pt x="144780" y="215900"/>
                  </a:cubicBezTo>
                  <a:cubicBezTo>
                    <a:pt x="144780" y="214630"/>
                    <a:pt x="144780" y="213360"/>
                    <a:pt x="144780" y="210820"/>
                  </a:cubicBezTo>
                  <a:cubicBezTo>
                    <a:pt x="144780" y="205740"/>
                    <a:pt x="144780" y="193040"/>
                    <a:pt x="144780" y="182880"/>
                  </a:cubicBezTo>
                  <a:cubicBezTo>
                    <a:pt x="144780" y="171450"/>
                    <a:pt x="142240" y="152400"/>
                    <a:pt x="143510" y="144780"/>
                  </a:cubicBezTo>
                  <a:cubicBezTo>
                    <a:pt x="143510" y="140970"/>
                    <a:pt x="144780" y="138430"/>
                    <a:pt x="146050" y="135890"/>
                  </a:cubicBezTo>
                  <a:cubicBezTo>
                    <a:pt x="147320" y="133350"/>
                    <a:pt x="148590" y="130810"/>
                    <a:pt x="151130" y="129540"/>
                  </a:cubicBezTo>
                  <a:cubicBezTo>
                    <a:pt x="153670" y="128270"/>
                    <a:pt x="154940" y="125730"/>
                    <a:pt x="157480" y="124460"/>
                  </a:cubicBezTo>
                  <a:cubicBezTo>
                    <a:pt x="160020" y="123190"/>
                    <a:pt x="162560" y="121920"/>
                    <a:pt x="165100" y="120650"/>
                  </a:cubicBezTo>
                  <a:cubicBezTo>
                    <a:pt x="167640" y="119380"/>
                    <a:pt x="170180" y="118110"/>
                    <a:pt x="172720" y="118110"/>
                  </a:cubicBezTo>
                  <a:cubicBezTo>
                    <a:pt x="175260" y="118110"/>
                    <a:pt x="179070" y="118110"/>
                    <a:pt x="181610" y="118110"/>
                  </a:cubicBezTo>
                  <a:cubicBezTo>
                    <a:pt x="184150" y="118110"/>
                    <a:pt x="186690" y="119380"/>
                    <a:pt x="189230" y="120650"/>
                  </a:cubicBezTo>
                  <a:cubicBezTo>
                    <a:pt x="191770" y="121920"/>
                    <a:pt x="194310" y="123190"/>
                    <a:pt x="196850" y="124460"/>
                  </a:cubicBezTo>
                  <a:cubicBezTo>
                    <a:pt x="199390" y="125730"/>
                    <a:pt x="200660" y="128270"/>
                    <a:pt x="203200" y="130810"/>
                  </a:cubicBezTo>
                  <a:cubicBezTo>
                    <a:pt x="204470" y="133350"/>
                    <a:pt x="207010" y="134620"/>
                    <a:pt x="208280" y="137160"/>
                  </a:cubicBezTo>
                  <a:cubicBezTo>
                    <a:pt x="209550" y="139700"/>
                    <a:pt x="210820" y="142240"/>
                    <a:pt x="210820" y="144780"/>
                  </a:cubicBezTo>
                  <a:cubicBezTo>
                    <a:pt x="212090" y="147320"/>
                    <a:pt x="212090" y="151130"/>
                    <a:pt x="212090" y="153670"/>
                  </a:cubicBezTo>
                  <a:cubicBezTo>
                    <a:pt x="212090" y="156210"/>
                    <a:pt x="212090" y="158750"/>
                    <a:pt x="210820" y="161290"/>
                  </a:cubicBezTo>
                  <a:cubicBezTo>
                    <a:pt x="209550" y="166370"/>
                    <a:pt x="208280" y="181610"/>
                    <a:pt x="204470" y="181610"/>
                  </a:cubicBezTo>
                  <a:cubicBezTo>
                    <a:pt x="199390" y="181610"/>
                    <a:pt x="181610" y="146050"/>
                    <a:pt x="182880" y="144780"/>
                  </a:cubicBezTo>
                  <a:cubicBezTo>
                    <a:pt x="184150" y="143510"/>
                    <a:pt x="187960" y="147320"/>
                    <a:pt x="190500" y="148590"/>
                  </a:cubicBezTo>
                  <a:cubicBezTo>
                    <a:pt x="193040" y="149860"/>
                    <a:pt x="195580" y="152400"/>
                    <a:pt x="196850" y="154940"/>
                  </a:cubicBezTo>
                  <a:cubicBezTo>
                    <a:pt x="198120" y="157480"/>
                    <a:pt x="199390" y="158750"/>
                    <a:pt x="200660" y="161290"/>
                  </a:cubicBezTo>
                  <a:cubicBezTo>
                    <a:pt x="201930" y="163830"/>
                    <a:pt x="201930" y="167640"/>
                    <a:pt x="203200" y="170180"/>
                  </a:cubicBezTo>
                  <a:cubicBezTo>
                    <a:pt x="203200" y="172720"/>
                    <a:pt x="204470" y="175260"/>
                    <a:pt x="204470" y="177800"/>
                  </a:cubicBezTo>
                  <a:cubicBezTo>
                    <a:pt x="204470" y="180340"/>
                    <a:pt x="204470" y="184150"/>
                    <a:pt x="203200" y="186690"/>
                  </a:cubicBezTo>
                  <a:cubicBezTo>
                    <a:pt x="201930" y="189230"/>
                    <a:pt x="200660" y="191770"/>
                    <a:pt x="199390" y="194310"/>
                  </a:cubicBezTo>
                  <a:cubicBezTo>
                    <a:pt x="198120" y="196850"/>
                    <a:pt x="195580" y="198120"/>
                    <a:pt x="194310" y="200660"/>
                  </a:cubicBezTo>
                  <a:cubicBezTo>
                    <a:pt x="191770" y="201930"/>
                    <a:pt x="190500" y="204470"/>
                    <a:pt x="187960" y="205740"/>
                  </a:cubicBezTo>
                  <a:cubicBezTo>
                    <a:pt x="185420" y="207010"/>
                    <a:pt x="182880" y="208280"/>
                    <a:pt x="180340" y="209550"/>
                  </a:cubicBezTo>
                  <a:cubicBezTo>
                    <a:pt x="177800" y="210820"/>
                    <a:pt x="175260" y="212090"/>
                    <a:pt x="172720" y="212090"/>
                  </a:cubicBezTo>
                  <a:cubicBezTo>
                    <a:pt x="170180" y="212090"/>
                    <a:pt x="166370" y="212090"/>
                    <a:pt x="163830" y="210820"/>
                  </a:cubicBezTo>
                  <a:cubicBezTo>
                    <a:pt x="161290" y="210820"/>
                    <a:pt x="158750" y="209550"/>
                    <a:pt x="156210" y="208280"/>
                  </a:cubicBezTo>
                  <a:cubicBezTo>
                    <a:pt x="153670" y="207010"/>
                    <a:pt x="151130" y="207010"/>
                    <a:pt x="147320" y="204470"/>
                  </a:cubicBezTo>
                  <a:cubicBezTo>
                    <a:pt x="139700" y="199390"/>
                    <a:pt x="116840" y="184150"/>
                    <a:pt x="118110" y="176530"/>
                  </a:cubicBezTo>
                  <a:cubicBezTo>
                    <a:pt x="119380" y="168910"/>
                    <a:pt x="152400" y="154940"/>
                    <a:pt x="156210" y="158750"/>
                  </a:cubicBezTo>
                  <a:cubicBezTo>
                    <a:pt x="160020" y="161290"/>
                    <a:pt x="152400" y="179070"/>
                    <a:pt x="147320" y="187960"/>
                  </a:cubicBezTo>
                  <a:cubicBezTo>
                    <a:pt x="143510" y="195580"/>
                    <a:pt x="138430" y="203200"/>
                    <a:pt x="130810" y="207010"/>
                  </a:cubicBezTo>
                  <a:cubicBezTo>
                    <a:pt x="120650" y="212090"/>
                    <a:pt x="100330" y="214630"/>
                    <a:pt x="88900" y="209550"/>
                  </a:cubicBezTo>
                  <a:cubicBezTo>
                    <a:pt x="78740" y="205740"/>
                    <a:pt x="69850" y="193040"/>
                    <a:pt x="66040" y="184150"/>
                  </a:cubicBezTo>
                  <a:cubicBezTo>
                    <a:pt x="62230" y="176530"/>
                    <a:pt x="60960" y="166370"/>
                    <a:pt x="62230" y="157480"/>
                  </a:cubicBezTo>
                  <a:cubicBezTo>
                    <a:pt x="63500" y="147320"/>
                    <a:pt x="71120" y="133350"/>
                    <a:pt x="78740" y="127000"/>
                  </a:cubicBezTo>
                  <a:cubicBezTo>
                    <a:pt x="85090" y="121920"/>
                    <a:pt x="96520" y="118110"/>
                    <a:pt x="104140" y="119380"/>
                  </a:cubicBezTo>
                  <a:cubicBezTo>
                    <a:pt x="113030" y="120650"/>
                    <a:pt x="121920" y="127000"/>
                    <a:pt x="128270" y="134620"/>
                  </a:cubicBezTo>
                  <a:cubicBezTo>
                    <a:pt x="134620" y="142240"/>
                    <a:pt x="142240" y="166370"/>
                    <a:pt x="142240" y="166370"/>
                  </a:cubicBezTo>
                  <a:cubicBezTo>
                    <a:pt x="142240" y="166370"/>
                    <a:pt x="132080" y="142240"/>
                    <a:pt x="134620" y="140970"/>
                  </a:cubicBezTo>
                  <a:cubicBezTo>
                    <a:pt x="137160" y="139700"/>
                    <a:pt x="149860" y="152400"/>
                    <a:pt x="154940" y="160020"/>
                  </a:cubicBezTo>
                  <a:cubicBezTo>
                    <a:pt x="161290" y="167640"/>
                    <a:pt x="167640" y="177800"/>
                    <a:pt x="168910" y="186690"/>
                  </a:cubicBezTo>
                  <a:cubicBezTo>
                    <a:pt x="170180" y="195580"/>
                    <a:pt x="167640" y="204470"/>
                    <a:pt x="166370" y="213360"/>
                  </a:cubicBezTo>
                  <a:cubicBezTo>
                    <a:pt x="165100" y="222250"/>
                    <a:pt x="163830" y="231140"/>
                    <a:pt x="161290" y="240030"/>
                  </a:cubicBezTo>
                  <a:cubicBezTo>
                    <a:pt x="158750" y="248920"/>
                    <a:pt x="153670" y="256540"/>
                    <a:pt x="149860" y="265430"/>
                  </a:cubicBezTo>
                  <a:cubicBezTo>
                    <a:pt x="146050" y="275590"/>
                    <a:pt x="142240" y="285750"/>
                    <a:pt x="138430" y="295910"/>
                  </a:cubicBezTo>
                  <a:cubicBezTo>
                    <a:pt x="134620" y="304800"/>
                    <a:pt x="132080" y="312420"/>
                    <a:pt x="129540" y="321310"/>
                  </a:cubicBezTo>
                  <a:cubicBezTo>
                    <a:pt x="127000" y="331470"/>
                    <a:pt x="123190" y="341630"/>
                    <a:pt x="120650" y="353060"/>
                  </a:cubicBezTo>
                  <a:cubicBezTo>
                    <a:pt x="118110" y="364490"/>
                    <a:pt x="118110" y="378460"/>
                    <a:pt x="116840" y="389890"/>
                  </a:cubicBezTo>
                  <a:cubicBezTo>
                    <a:pt x="115570" y="401320"/>
                    <a:pt x="114300" y="411480"/>
                    <a:pt x="113030" y="421640"/>
                  </a:cubicBezTo>
                  <a:cubicBezTo>
                    <a:pt x="111760" y="430530"/>
                    <a:pt x="113030" y="441960"/>
                    <a:pt x="111760" y="447040"/>
                  </a:cubicBezTo>
                  <a:cubicBezTo>
                    <a:pt x="110490" y="449580"/>
                    <a:pt x="109220" y="450850"/>
                    <a:pt x="107950" y="453390"/>
                  </a:cubicBezTo>
                  <a:cubicBezTo>
                    <a:pt x="106680" y="454660"/>
                    <a:pt x="105410" y="457200"/>
                    <a:pt x="104140" y="458470"/>
                  </a:cubicBezTo>
                  <a:cubicBezTo>
                    <a:pt x="102870" y="459740"/>
                    <a:pt x="100330" y="462280"/>
                    <a:pt x="97790" y="463550"/>
                  </a:cubicBezTo>
                  <a:cubicBezTo>
                    <a:pt x="95250" y="464820"/>
                    <a:pt x="93980" y="466090"/>
                    <a:pt x="91440" y="466090"/>
                  </a:cubicBezTo>
                  <a:cubicBezTo>
                    <a:pt x="88900" y="466090"/>
                    <a:pt x="86360" y="466090"/>
                    <a:pt x="83820" y="466090"/>
                  </a:cubicBezTo>
                  <a:cubicBezTo>
                    <a:pt x="81280" y="466090"/>
                    <a:pt x="78740" y="466090"/>
                    <a:pt x="76200" y="466090"/>
                  </a:cubicBezTo>
                  <a:cubicBezTo>
                    <a:pt x="73660" y="466090"/>
                    <a:pt x="72390" y="464820"/>
                    <a:pt x="69850" y="463550"/>
                  </a:cubicBezTo>
                  <a:cubicBezTo>
                    <a:pt x="67310" y="462280"/>
                    <a:pt x="64770" y="461010"/>
                    <a:pt x="63500" y="459740"/>
                  </a:cubicBezTo>
                  <a:cubicBezTo>
                    <a:pt x="60960" y="458470"/>
                    <a:pt x="59690" y="455930"/>
                    <a:pt x="58420" y="453390"/>
                  </a:cubicBezTo>
                  <a:cubicBezTo>
                    <a:pt x="57150" y="450850"/>
                    <a:pt x="55880" y="449580"/>
                    <a:pt x="54610" y="447040"/>
                  </a:cubicBezTo>
                  <a:cubicBezTo>
                    <a:pt x="53340" y="444500"/>
                    <a:pt x="53340" y="443230"/>
                    <a:pt x="53340" y="440690"/>
                  </a:cubicBezTo>
                  <a:cubicBezTo>
                    <a:pt x="53340" y="438150"/>
                    <a:pt x="53340" y="435610"/>
                    <a:pt x="53340" y="433070"/>
                  </a:cubicBezTo>
                  <a:cubicBezTo>
                    <a:pt x="53340" y="430530"/>
                    <a:pt x="53340" y="429260"/>
                    <a:pt x="54610" y="426720"/>
                  </a:cubicBezTo>
                  <a:cubicBezTo>
                    <a:pt x="55880" y="422910"/>
                    <a:pt x="58420" y="419100"/>
                    <a:pt x="59690" y="414020"/>
                  </a:cubicBezTo>
                  <a:cubicBezTo>
                    <a:pt x="62230" y="407670"/>
                    <a:pt x="64770" y="398780"/>
                    <a:pt x="68580" y="389890"/>
                  </a:cubicBezTo>
                  <a:cubicBezTo>
                    <a:pt x="72390" y="381000"/>
                    <a:pt x="76200" y="370840"/>
                    <a:pt x="81280" y="360680"/>
                  </a:cubicBezTo>
                  <a:cubicBezTo>
                    <a:pt x="86360" y="351790"/>
                    <a:pt x="91440" y="342900"/>
                    <a:pt x="96520" y="332740"/>
                  </a:cubicBezTo>
                  <a:cubicBezTo>
                    <a:pt x="102870" y="321310"/>
                    <a:pt x="109220" y="306070"/>
                    <a:pt x="116840" y="294640"/>
                  </a:cubicBezTo>
                  <a:cubicBezTo>
                    <a:pt x="124460" y="283210"/>
                    <a:pt x="137160" y="269240"/>
                    <a:pt x="139700" y="262890"/>
                  </a:cubicBezTo>
                  <a:cubicBezTo>
                    <a:pt x="140970" y="260350"/>
                    <a:pt x="139700" y="259080"/>
                    <a:pt x="140970" y="256540"/>
                  </a:cubicBezTo>
                  <a:cubicBezTo>
                    <a:pt x="142240" y="255270"/>
                    <a:pt x="143510" y="252730"/>
                    <a:pt x="144780" y="251460"/>
                  </a:cubicBezTo>
                  <a:cubicBezTo>
                    <a:pt x="146050" y="250190"/>
                    <a:pt x="148590" y="248920"/>
                    <a:pt x="149860" y="247650"/>
                  </a:cubicBezTo>
                  <a:cubicBezTo>
                    <a:pt x="151130" y="246380"/>
                    <a:pt x="153670" y="245110"/>
                    <a:pt x="154940" y="243840"/>
                  </a:cubicBezTo>
                  <a:cubicBezTo>
                    <a:pt x="157480" y="242570"/>
                    <a:pt x="158750" y="242570"/>
                    <a:pt x="161290" y="242570"/>
                  </a:cubicBezTo>
                  <a:cubicBezTo>
                    <a:pt x="163830" y="242570"/>
                    <a:pt x="165100" y="242570"/>
                    <a:pt x="167640" y="242570"/>
                  </a:cubicBezTo>
                  <a:cubicBezTo>
                    <a:pt x="170180" y="242570"/>
                    <a:pt x="171450" y="242570"/>
                    <a:pt x="173990" y="243840"/>
                  </a:cubicBezTo>
                  <a:cubicBezTo>
                    <a:pt x="175260" y="243840"/>
                    <a:pt x="177800" y="245110"/>
                    <a:pt x="179070" y="246380"/>
                  </a:cubicBezTo>
                  <a:cubicBezTo>
                    <a:pt x="180340" y="247650"/>
                    <a:pt x="182880" y="248920"/>
                    <a:pt x="184150" y="250190"/>
                  </a:cubicBezTo>
                  <a:cubicBezTo>
                    <a:pt x="185420" y="251460"/>
                    <a:pt x="186690" y="254000"/>
                    <a:pt x="187960" y="255270"/>
                  </a:cubicBezTo>
                  <a:cubicBezTo>
                    <a:pt x="189230" y="257810"/>
                    <a:pt x="190500" y="259080"/>
                    <a:pt x="190500" y="261620"/>
                  </a:cubicBezTo>
                  <a:cubicBezTo>
                    <a:pt x="190500" y="264160"/>
                    <a:pt x="190500" y="265430"/>
                    <a:pt x="190500" y="267970"/>
                  </a:cubicBezTo>
                  <a:cubicBezTo>
                    <a:pt x="190500" y="270510"/>
                    <a:pt x="190500" y="271780"/>
                    <a:pt x="190500" y="274320"/>
                  </a:cubicBezTo>
                  <a:cubicBezTo>
                    <a:pt x="190500" y="278130"/>
                    <a:pt x="189230" y="283210"/>
                    <a:pt x="187960" y="288290"/>
                  </a:cubicBezTo>
                  <a:cubicBezTo>
                    <a:pt x="186690" y="295910"/>
                    <a:pt x="186690" y="303530"/>
                    <a:pt x="185420" y="313690"/>
                  </a:cubicBezTo>
                  <a:cubicBezTo>
                    <a:pt x="184150" y="327660"/>
                    <a:pt x="182880" y="349250"/>
                    <a:pt x="181610" y="363220"/>
                  </a:cubicBezTo>
                  <a:cubicBezTo>
                    <a:pt x="180340" y="373380"/>
                    <a:pt x="181610" y="386080"/>
                    <a:pt x="180340" y="391160"/>
                  </a:cubicBezTo>
                  <a:cubicBezTo>
                    <a:pt x="179070" y="393700"/>
                    <a:pt x="179070" y="394970"/>
                    <a:pt x="177800" y="396240"/>
                  </a:cubicBezTo>
                  <a:cubicBezTo>
                    <a:pt x="176530" y="397510"/>
                    <a:pt x="175260" y="400050"/>
                    <a:pt x="173990" y="401320"/>
                  </a:cubicBezTo>
                  <a:cubicBezTo>
                    <a:pt x="172720" y="402590"/>
                    <a:pt x="170180" y="402590"/>
                    <a:pt x="168910" y="403860"/>
                  </a:cubicBezTo>
                  <a:cubicBezTo>
                    <a:pt x="166370" y="405130"/>
                    <a:pt x="165100" y="405130"/>
                    <a:pt x="162560" y="406400"/>
                  </a:cubicBezTo>
                  <a:cubicBezTo>
                    <a:pt x="161290" y="406400"/>
                    <a:pt x="158750" y="407670"/>
                    <a:pt x="157480" y="407670"/>
                  </a:cubicBezTo>
                  <a:cubicBezTo>
                    <a:pt x="154940" y="407670"/>
                    <a:pt x="153670" y="406400"/>
                    <a:pt x="151130" y="406400"/>
                  </a:cubicBezTo>
                  <a:cubicBezTo>
                    <a:pt x="148590" y="406400"/>
                    <a:pt x="147320" y="406400"/>
                    <a:pt x="144780" y="405130"/>
                  </a:cubicBezTo>
                  <a:cubicBezTo>
                    <a:pt x="143510" y="403860"/>
                    <a:pt x="140970" y="402590"/>
                    <a:pt x="139700" y="401320"/>
                  </a:cubicBezTo>
                  <a:cubicBezTo>
                    <a:pt x="138430" y="400050"/>
                    <a:pt x="137160" y="398780"/>
                    <a:pt x="135890" y="397510"/>
                  </a:cubicBezTo>
                  <a:cubicBezTo>
                    <a:pt x="134620" y="396240"/>
                    <a:pt x="134620" y="393700"/>
                    <a:pt x="133350" y="391160"/>
                  </a:cubicBezTo>
                  <a:cubicBezTo>
                    <a:pt x="132080" y="389890"/>
                    <a:pt x="130810" y="387350"/>
                    <a:pt x="130810" y="386080"/>
                  </a:cubicBezTo>
                  <a:cubicBezTo>
                    <a:pt x="130810" y="383540"/>
                    <a:pt x="130810" y="382270"/>
                    <a:pt x="130810" y="379730"/>
                  </a:cubicBezTo>
                  <a:cubicBezTo>
                    <a:pt x="130810" y="377190"/>
                    <a:pt x="130810" y="375920"/>
                    <a:pt x="132080" y="373380"/>
                  </a:cubicBezTo>
                  <a:cubicBezTo>
                    <a:pt x="133350" y="368300"/>
                    <a:pt x="137160" y="358140"/>
                    <a:pt x="139700" y="349250"/>
                  </a:cubicBezTo>
                  <a:cubicBezTo>
                    <a:pt x="143510" y="339090"/>
                    <a:pt x="147320" y="328930"/>
                    <a:pt x="151130" y="318770"/>
                  </a:cubicBezTo>
                  <a:cubicBezTo>
                    <a:pt x="154940" y="308610"/>
                    <a:pt x="158750" y="297180"/>
                    <a:pt x="161290" y="287020"/>
                  </a:cubicBezTo>
                  <a:cubicBezTo>
                    <a:pt x="163830" y="278130"/>
                    <a:pt x="166370" y="271780"/>
                    <a:pt x="168910" y="261620"/>
                  </a:cubicBezTo>
                  <a:cubicBezTo>
                    <a:pt x="172720" y="248920"/>
                    <a:pt x="181610" y="223520"/>
                    <a:pt x="184150" y="217170"/>
                  </a:cubicBezTo>
                  <a:cubicBezTo>
                    <a:pt x="185420" y="214630"/>
                    <a:pt x="185420" y="214630"/>
                    <a:pt x="185420" y="213360"/>
                  </a:cubicBezTo>
                  <a:cubicBezTo>
                    <a:pt x="186690" y="212090"/>
                    <a:pt x="186690" y="209550"/>
                    <a:pt x="187960" y="208280"/>
                  </a:cubicBezTo>
                  <a:cubicBezTo>
                    <a:pt x="189230" y="207010"/>
                    <a:pt x="190500" y="205740"/>
                    <a:pt x="191770" y="204470"/>
                  </a:cubicBezTo>
                  <a:cubicBezTo>
                    <a:pt x="193040" y="203200"/>
                    <a:pt x="194310" y="203200"/>
                    <a:pt x="195580" y="201930"/>
                  </a:cubicBezTo>
                  <a:cubicBezTo>
                    <a:pt x="196850" y="200660"/>
                    <a:pt x="199390" y="199390"/>
                    <a:pt x="200660" y="199390"/>
                  </a:cubicBezTo>
                  <a:cubicBezTo>
                    <a:pt x="201930" y="199390"/>
                    <a:pt x="204470" y="199390"/>
                    <a:pt x="205740" y="199390"/>
                  </a:cubicBezTo>
                  <a:cubicBezTo>
                    <a:pt x="207010" y="199390"/>
                    <a:pt x="209550" y="199390"/>
                    <a:pt x="210820" y="199390"/>
                  </a:cubicBezTo>
                  <a:cubicBezTo>
                    <a:pt x="212090" y="199390"/>
                    <a:pt x="213360" y="199390"/>
                    <a:pt x="214630" y="200660"/>
                  </a:cubicBezTo>
                  <a:cubicBezTo>
                    <a:pt x="215900" y="201930"/>
                    <a:pt x="218440" y="203200"/>
                    <a:pt x="219710" y="204470"/>
                  </a:cubicBezTo>
                  <a:cubicBezTo>
                    <a:pt x="220980" y="205740"/>
                    <a:pt x="220980" y="207010"/>
                    <a:pt x="222250" y="208280"/>
                  </a:cubicBezTo>
                  <a:cubicBezTo>
                    <a:pt x="223520" y="209550"/>
                    <a:pt x="224790" y="210820"/>
                    <a:pt x="224790" y="212090"/>
                  </a:cubicBezTo>
                  <a:cubicBezTo>
                    <a:pt x="226060" y="213360"/>
                    <a:pt x="226060" y="215900"/>
                    <a:pt x="226060" y="217170"/>
                  </a:cubicBezTo>
                  <a:cubicBezTo>
                    <a:pt x="226060" y="218440"/>
                    <a:pt x="226060" y="219710"/>
                    <a:pt x="226060" y="222250"/>
                  </a:cubicBezTo>
                  <a:cubicBezTo>
                    <a:pt x="226060" y="227330"/>
                    <a:pt x="224790" y="234950"/>
                    <a:pt x="223520" y="243840"/>
                  </a:cubicBezTo>
                  <a:cubicBezTo>
                    <a:pt x="222250" y="256540"/>
                    <a:pt x="220980" y="273050"/>
                    <a:pt x="219710" y="289560"/>
                  </a:cubicBezTo>
                  <a:cubicBezTo>
                    <a:pt x="218440" y="307340"/>
                    <a:pt x="219710" y="327660"/>
                    <a:pt x="219710" y="344170"/>
                  </a:cubicBezTo>
                  <a:cubicBezTo>
                    <a:pt x="219710" y="359410"/>
                    <a:pt x="219710" y="374650"/>
                    <a:pt x="219710" y="387350"/>
                  </a:cubicBezTo>
                  <a:cubicBezTo>
                    <a:pt x="219710" y="398780"/>
                    <a:pt x="218440" y="407670"/>
                    <a:pt x="218440" y="417830"/>
                  </a:cubicBezTo>
                  <a:cubicBezTo>
                    <a:pt x="218440" y="427990"/>
                    <a:pt x="220980" y="441960"/>
                    <a:pt x="220980" y="448310"/>
                  </a:cubicBezTo>
                  <a:cubicBezTo>
                    <a:pt x="220980" y="450850"/>
                    <a:pt x="220980" y="452120"/>
                    <a:pt x="219710" y="454660"/>
                  </a:cubicBezTo>
                  <a:cubicBezTo>
                    <a:pt x="218440" y="457200"/>
                    <a:pt x="217170" y="459740"/>
                    <a:pt x="215900" y="462280"/>
                  </a:cubicBezTo>
                  <a:cubicBezTo>
                    <a:pt x="214630" y="464820"/>
                    <a:pt x="213360" y="466090"/>
                    <a:pt x="212090" y="467360"/>
                  </a:cubicBezTo>
                  <a:cubicBezTo>
                    <a:pt x="210820" y="468630"/>
                    <a:pt x="208280" y="471170"/>
                    <a:pt x="205740" y="472440"/>
                  </a:cubicBezTo>
                  <a:cubicBezTo>
                    <a:pt x="203200" y="473710"/>
                    <a:pt x="201930" y="474980"/>
                    <a:pt x="199390" y="476250"/>
                  </a:cubicBezTo>
                  <a:cubicBezTo>
                    <a:pt x="196850" y="477520"/>
                    <a:pt x="194310" y="477520"/>
                    <a:pt x="191770" y="477520"/>
                  </a:cubicBezTo>
                  <a:cubicBezTo>
                    <a:pt x="189230" y="477520"/>
                    <a:pt x="186690" y="476250"/>
                    <a:pt x="184150" y="476250"/>
                  </a:cubicBezTo>
                  <a:cubicBezTo>
                    <a:pt x="181610" y="476250"/>
                    <a:pt x="180340" y="476250"/>
                    <a:pt x="177800" y="474980"/>
                  </a:cubicBezTo>
                  <a:cubicBezTo>
                    <a:pt x="175260" y="473710"/>
                    <a:pt x="173990" y="472440"/>
                    <a:pt x="171450" y="471170"/>
                  </a:cubicBezTo>
                  <a:cubicBezTo>
                    <a:pt x="168910" y="469900"/>
                    <a:pt x="166370" y="468630"/>
                    <a:pt x="165100" y="466090"/>
                  </a:cubicBezTo>
                  <a:cubicBezTo>
                    <a:pt x="163830" y="464820"/>
                    <a:pt x="162560" y="462280"/>
                    <a:pt x="161290" y="459740"/>
                  </a:cubicBezTo>
                  <a:cubicBezTo>
                    <a:pt x="160020" y="457200"/>
                    <a:pt x="160020" y="454660"/>
                    <a:pt x="160020" y="452120"/>
                  </a:cubicBezTo>
                  <a:cubicBezTo>
                    <a:pt x="160020" y="449580"/>
                    <a:pt x="158750" y="447040"/>
                    <a:pt x="158750" y="444500"/>
                  </a:cubicBezTo>
                  <a:cubicBezTo>
                    <a:pt x="158750" y="440690"/>
                    <a:pt x="160020" y="435610"/>
                    <a:pt x="161290" y="430530"/>
                  </a:cubicBezTo>
                  <a:cubicBezTo>
                    <a:pt x="163830" y="422910"/>
                    <a:pt x="167640" y="411480"/>
                    <a:pt x="170180" y="402590"/>
                  </a:cubicBezTo>
                  <a:cubicBezTo>
                    <a:pt x="172720" y="392430"/>
                    <a:pt x="173990" y="383540"/>
                    <a:pt x="176530" y="373380"/>
                  </a:cubicBezTo>
                  <a:cubicBezTo>
                    <a:pt x="179070" y="363220"/>
                    <a:pt x="180340" y="354330"/>
                    <a:pt x="182880" y="344170"/>
                  </a:cubicBezTo>
                  <a:cubicBezTo>
                    <a:pt x="185420" y="334010"/>
                    <a:pt x="190500" y="317500"/>
                    <a:pt x="191770" y="311150"/>
                  </a:cubicBezTo>
                  <a:cubicBezTo>
                    <a:pt x="191770" y="308610"/>
                    <a:pt x="191770" y="307340"/>
                    <a:pt x="191770" y="304800"/>
                  </a:cubicBezTo>
                  <a:cubicBezTo>
                    <a:pt x="191770" y="302260"/>
                    <a:pt x="193040" y="299720"/>
                    <a:pt x="194310" y="297180"/>
                  </a:cubicBezTo>
                  <a:cubicBezTo>
                    <a:pt x="195580" y="294640"/>
                    <a:pt x="196850" y="293370"/>
                    <a:pt x="198120" y="292100"/>
                  </a:cubicBezTo>
                  <a:cubicBezTo>
                    <a:pt x="199390" y="290830"/>
                    <a:pt x="200660" y="288290"/>
                    <a:pt x="203200" y="287020"/>
                  </a:cubicBezTo>
                  <a:cubicBezTo>
                    <a:pt x="204470" y="285750"/>
                    <a:pt x="207010" y="285750"/>
                    <a:pt x="209550" y="284480"/>
                  </a:cubicBezTo>
                  <a:cubicBezTo>
                    <a:pt x="212090" y="284480"/>
                    <a:pt x="213360" y="283210"/>
                    <a:pt x="215900" y="283210"/>
                  </a:cubicBezTo>
                  <a:cubicBezTo>
                    <a:pt x="218440" y="283210"/>
                    <a:pt x="220980" y="283210"/>
                    <a:pt x="223520" y="283210"/>
                  </a:cubicBezTo>
                  <a:cubicBezTo>
                    <a:pt x="226060" y="283210"/>
                    <a:pt x="227330" y="284480"/>
                    <a:pt x="229870" y="284480"/>
                  </a:cubicBezTo>
                  <a:cubicBezTo>
                    <a:pt x="232410" y="285750"/>
                    <a:pt x="234950" y="285750"/>
                    <a:pt x="236220" y="287020"/>
                  </a:cubicBezTo>
                  <a:cubicBezTo>
                    <a:pt x="238760" y="288290"/>
                    <a:pt x="240030" y="290830"/>
                    <a:pt x="241300" y="292100"/>
                  </a:cubicBezTo>
                  <a:cubicBezTo>
                    <a:pt x="242570" y="293370"/>
                    <a:pt x="243840" y="294640"/>
                    <a:pt x="245110" y="297180"/>
                  </a:cubicBezTo>
                  <a:cubicBezTo>
                    <a:pt x="246380" y="299720"/>
                    <a:pt x="247650" y="302260"/>
                    <a:pt x="247650" y="304800"/>
                  </a:cubicBezTo>
                  <a:cubicBezTo>
                    <a:pt x="247650" y="307340"/>
                    <a:pt x="247650" y="308610"/>
                    <a:pt x="247650" y="311150"/>
                  </a:cubicBezTo>
                  <a:cubicBezTo>
                    <a:pt x="247650" y="313690"/>
                    <a:pt x="247650" y="314960"/>
                    <a:pt x="247650" y="317500"/>
                  </a:cubicBezTo>
                  <a:cubicBezTo>
                    <a:pt x="247650" y="323850"/>
                    <a:pt x="246380" y="335280"/>
                    <a:pt x="246380" y="344170"/>
                  </a:cubicBezTo>
                  <a:cubicBezTo>
                    <a:pt x="245110" y="353060"/>
                    <a:pt x="245110" y="363220"/>
                    <a:pt x="243840" y="372110"/>
                  </a:cubicBezTo>
                  <a:cubicBezTo>
                    <a:pt x="242570" y="381000"/>
                    <a:pt x="241300" y="388620"/>
                    <a:pt x="240030" y="398780"/>
                  </a:cubicBezTo>
                  <a:cubicBezTo>
                    <a:pt x="238760" y="410210"/>
                    <a:pt x="236220" y="421640"/>
                    <a:pt x="234950" y="434340"/>
                  </a:cubicBezTo>
                  <a:cubicBezTo>
                    <a:pt x="233680" y="447040"/>
                    <a:pt x="233680" y="459740"/>
                    <a:pt x="232410" y="473710"/>
                  </a:cubicBezTo>
                  <a:cubicBezTo>
                    <a:pt x="231140" y="488950"/>
                    <a:pt x="229870" y="506730"/>
                    <a:pt x="228600" y="520700"/>
                  </a:cubicBezTo>
                  <a:cubicBezTo>
                    <a:pt x="227330" y="533400"/>
                    <a:pt x="227330" y="542290"/>
                    <a:pt x="226060" y="554990"/>
                  </a:cubicBezTo>
                  <a:cubicBezTo>
                    <a:pt x="224790" y="568960"/>
                    <a:pt x="223520" y="591820"/>
                    <a:pt x="222250" y="600710"/>
                  </a:cubicBezTo>
                  <a:cubicBezTo>
                    <a:pt x="222250" y="604520"/>
                    <a:pt x="220980" y="605790"/>
                    <a:pt x="220980" y="608330"/>
                  </a:cubicBezTo>
                  <a:cubicBezTo>
                    <a:pt x="219710" y="610870"/>
                    <a:pt x="219710" y="613410"/>
                    <a:pt x="218440" y="615950"/>
                  </a:cubicBezTo>
                  <a:cubicBezTo>
                    <a:pt x="217170" y="618490"/>
                    <a:pt x="214630" y="619760"/>
                    <a:pt x="213360" y="622300"/>
                  </a:cubicBezTo>
                  <a:cubicBezTo>
                    <a:pt x="212090" y="623570"/>
                    <a:pt x="210820" y="626110"/>
                    <a:pt x="208280" y="627380"/>
                  </a:cubicBezTo>
                  <a:cubicBezTo>
                    <a:pt x="205740" y="628650"/>
                    <a:pt x="203200" y="629920"/>
                    <a:pt x="200660" y="631190"/>
                  </a:cubicBezTo>
                  <a:cubicBezTo>
                    <a:pt x="198120" y="632460"/>
                    <a:pt x="195580" y="633730"/>
                    <a:pt x="193040" y="633730"/>
                  </a:cubicBezTo>
                  <a:cubicBezTo>
                    <a:pt x="190500" y="633730"/>
                    <a:pt x="187960" y="633730"/>
                    <a:pt x="185420" y="633730"/>
                  </a:cubicBezTo>
                  <a:cubicBezTo>
                    <a:pt x="182880" y="633730"/>
                    <a:pt x="179070" y="632460"/>
                    <a:pt x="176530" y="631190"/>
                  </a:cubicBezTo>
                  <a:cubicBezTo>
                    <a:pt x="173990" y="629920"/>
                    <a:pt x="172720" y="628650"/>
                    <a:pt x="170180" y="627380"/>
                  </a:cubicBezTo>
                  <a:cubicBezTo>
                    <a:pt x="167640" y="626110"/>
                    <a:pt x="166370" y="624840"/>
                    <a:pt x="163830" y="622300"/>
                  </a:cubicBezTo>
                  <a:cubicBezTo>
                    <a:pt x="162560" y="621030"/>
                    <a:pt x="160020" y="618490"/>
                    <a:pt x="158750" y="615950"/>
                  </a:cubicBezTo>
                  <a:cubicBezTo>
                    <a:pt x="157480" y="613410"/>
                    <a:pt x="157480" y="610870"/>
                    <a:pt x="156210" y="608330"/>
                  </a:cubicBezTo>
                  <a:cubicBezTo>
                    <a:pt x="156210" y="605790"/>
                    <a:pt x="154940" y="604520"/>
                    <a:pt x="154940" y="600710"/>
                  </a:cubicBezTo>
                  <a:cubicBezTo>
                    <a:pt x="154940" y="594360"/>
                    <a:pt x="156210" y="584200"/>
                    <a:pt x="156210" y="575310"/>
                  </a:cubicBezTo>
                  <a:cubicBezTo>
                    <a:pt x="156210" y="566420"/>
                    <a:pt x="156210" y="558800"/>
                    <a:pt x="156210" y="549910"/>
                  </a:cubicBezTo>
                  <a:cubicBezTo>
                    <a:pt x="156210" y="541020"/>
                    <a:pt x="156210" y="530860"/>
                    <a:pt x="156210" y="521970"/>
                  </a:cubicBezTo>
                  <a:cubicBezTo>
                    <a:pt x="156210" y="511810"/>
                    <a:pt x="156210" y="502920"/>
                    <a:pt x="156210" y="492760"/>
                  </a:cubicBezTo>
                  <a:cubicBezTo>
                    <a:pt x="156210" y="481330"/>
                    <a:pt x="156210" y="466090"/>
                    <a:pt x="157480" y="458470"/>
                  </a:cubicBezTo>
                  <a:cubicBezTo>
                    <a:pt x="157480" y="454660"/>
                    <a:pt x="157480" y="453390"/>
                    <a:pt x="158750" y="450850"/>
                  </a:cubicBezTo>
                  <a:cubicBezTo>
                    <a:pt x="158750" y="448310"/>
                    <a:pt x="160020" y="447040"/>
                    <a:pt x="161290" y="444500"/>
                  </a:cubicBezTo>
                  <a:cubicBezTo>
                    <a:pt x="162560" y="441960"/>
                    <a:pt x="163830" y="440690"/>
                    <a:pt x="166370" y="438150"/>
                  </a:cubicBezTo>
                  <a:cubicBezTo>
                    <a:pt x="168910" y="436880"/>
                    <a:pt x="170180" y="434340"/>
                    <a:pt x="172720" y="433070"/>
                  </a:cubicBezTo>
                  <a:cubicBezTo>
                    <a:pt x="175260" y="431800"/>
                    <a:pt x="177800" y="431800"/>
                    <a:pt x="180340" y="430530"/>
                  </a:cubicBezTo>
                  <a:cubicBezTo>
                    <a:pt x="182880" y="430530"/>
                    <a:pt x="185420" y="429260"/>
                    <a:pt x="187960" y="429260"/>
                  </a:cubicBezTo>
                  <a:cubicBezTo>
                    <a:pt x="190500" y="429260"/>
                    <a:pt x="193040" y="430530"/>
                    <a:pt x="195580" y="430530"/>
                  </a:cubicBezTo>
                  <a:cubicBezTo>
                    <a:pt x="198120" y="430530"/>
                    <a:pt x="200660" y="430530"/>
                    <a:pt x="203200" y="431800"/>
                  </a:cubicBezTo>
                  <a:cubicBezTo>
                    <a:pt x="205740" y="433070"/>
                    <a:pt x="207010" y="435610"/>
                    <a:pt x="209550" y="436880"/>
                  </a:cubicBezTo>
                  <a:cubicBezTo>
                    <a:pt x="210820" y="438150"/>
                    <a:pt x="213360" y="440690"/>
                    <a:pt x="214630" y="441960"/>
                  </a:cubicBezTo>
                  <a:cubicBezTo>
                    <a:pt x="215900" y="444500"/>
                    <a:pt x="217170" y="445770"/>
                    <a:pt x="218440" y="448310"/>
                  </a:cubicBezTo>
                  <a:cubicBezTo>
                    <a:pt x="219710" y="450850"/>
                    <a:pt x="219710" y="453390"/>
                    <a:pt x="219710" y="455930"/>
                  </a:cubicBezTo>
                  <a:cubicBezTo>
                    <a:pt x="219710" y="458470"/>
                    <a:pt x="220980" y="459740"/>
                    <a:pt x="220980" y="463550"/>
                  </a:cubicBezTo>
                  <a:cubicBezTo>
                    <a:pt x="220980" y="469900"/>
                    <a:pt x="217170" y="481330"/>
                    <a:pt x="215900" y="490220"/>
                  </a:cubicBezTo>
                  <a:cubicBezTo>
                    <a:pt x="214630" y="499110"/>
                    <a:pt x="212090" y="508000"/>
                    <a:pt x="210820" y="516890"/>
                  </a:cubicBezTo>
                  <a:cubicBezTo>
                    <a:pt x="208280" y="527050"/>
                    <a:pt x="207010" y="535940"/>
                    <a:pt x="204470" y="546100"/>
                  </a:cubicBezTo>
                  <a:cubicBezTo>
                    <a:pt x="201930" y="557530"/>
                    <a:pt x="199390" y="567690"/>
                    <a:pt x="196850" y="580390"/>
                  </a:cubicBezTo>
                  <a:cubicBezTo>
                    <a:pt x="193040" y="594360"/>
                    <a:pt x="186690" y="617220"/>
                    <a:pt x="185420" y="626110"/>
                  </a:cubicBezTo>
                  <a:cubicBezTo>
                    <a:pt x="185420" y="629920"/>
                    <a:pt x="185420" y="631190"/>
                    <a:pt x="185420" y="633730"/>
                  </a:cubicBezTo>
                  <a:cubicBezTo>
                    <a:pt x="185420" y="636270"/>
                    <a:pt x="184150" y="638810"/>
                    <a:pt x="182880" y="641350"/>
                  </a:cubicBezTo>
                  <a:cubicBezTo>
                    <a:pt x="181610" y="643890"/>
                    <a:pt x="180340" y="645160"/>
                    <a:pt x="179070" y="647700"/>
                  </a:cubicBezTo>
                  <a:cubicBezTo>
                    <a:pt x="177800" y="648970"/>
                    <a:pt x="176530" y="651510"/>
                    <a:pt x="173990" y="652780"/>
                  </a:cubicBezTo>
                  <a:cubicBezTo>
                    <a:pt x="171450" y="654050"/>
                    <a:pt x="168910" y="655320"/>
                    <a:pt x="166370" y="656590"/>
                  </a:cubicBezTo>
                  <a:cubicBezTo>
                    <a:pt x="163830" y="657860"/>
                    <a:pt x="162560" y="659130"/>
                    <a:pt x="160020" y="659130"/>
                  </a:cubicBezTo>
                  <a:cubicBezTo>
                    <a:pt x="157480" y="659130"/>
                    <a:pt x="154940" y="659130"/>
                    <a:pt x="152400" y="659130"/>
                  </a:cubicBezTo>
                  <a:cubicBezTo>
                    <a:pt x="149860" y="659130"/>
                    <a:pt x="147320" y="657860"/>
                    <a:pt x="144780" y="657860"/>
                  </a:cubicBezTo>
                  <a:cubicBezTo>
                    <a:pt x="142240" y="656590"/>
                    <a:pt x="139700" y="656590"/>
                    <a:pt x="137160" y="655320"/>
                  </a:cubicBezTo>
                  <a:cubicBezTo>
                    <a:pt x="134620" y="654050"/>
                    <a:pt x="133350" y="652780"/>
                    <a:pt x="130810" y="650240"/>
                  </a:cubicBezTo>
                  <a:cubicBezTo>
                    <a:pt x="128270" y="647700"/>
                    <a:pt x="127000" y="646430"/>
                    <a:pt x="125730" y="643890"/>
                  </a:cubicBezTo>
                  <a:cubicBezTo>
                    <a:pt x="124460" y="641350"/>
                    <a:pt x="123190" y="640080"/>
                    <a:pt x="123190" y="637540"/>
                  </a:cubicBezTo>
                  <a:cubicBezTo>
                    <a:pt x="121920" y="635000"/>
                    <a:pt x="121920" y="633730"/>
                    <a:pt x="121920" y="629920"/>
                  </a:cubicBezTo>
                  <a:cubicBezTo>
                    <a:pt x="120650" y="623570"/>
                    <a:pt x="120650" y="609600"/>
                    <a:pt x="119380" y="599440"/>
                  </a:cubicBezTo>
                  <a:cubicBezTo>
                    <a:pt x="118110" y="588010"/>
                    <a:pt x="115570" y="575310"/>
                    <a:pt x="113030" y="563880"/>
                  </a:cubicBezTo>
                  <a:cubicBezTo>
                    <a:pt x="111760" y="552450"/>
                    <a:pt x="109220" y="539750"/>
                    <a:pt x="107950" y="528320"/>
                  </a:cubicBezTo>
                  <a:cubicBezTo>
                    <a:pt x="106680" y="516890"/>
                    <a:pt x="106680" y="508000"/>
                    <a:pt x="105410" y="496570"/>
                  </a:cubicBezTo>
                  <a:cubicBezTo>
                    <a:pt x="104140" y="485140"/>
                    <a:pt x="102870" y="471170"/>
                    <a:pt x="102870" y="459740"/>
                  </a:cubicBezTo>
                  <a:cubicBezTo>
                    <a:pt x="102870" y="448310"/>
                    <a:pt x="102870" y="438150"/>
                    <a:pt x="102870" y="426720"/>
                  </a:cubicBezTo>
                  <a:cubicBezTo>
                    <a:pt x="102870" y="415290"/>
                    <a:pt x="101600" y="403860"/>
                    <a:pt x="101600" y="392430"/>
                  </a:cubicBezTo>
                  <a:cubicBezTo>
                    <a:pt x="101600" y="379730"/>
                    <a:pt x="100330" y="364490"/>
                    <a:pt x="100330" y="351790"/>
                  </a:cubicBezTo>
                  <a:cubicBezTo>
                    <a:pt x="100330" y="341630"/>
                    <a:pt x="100330" y="331470"/>
                    <a:pt x="100330" y="325120"/>
                  </a:cubicBezTo>
                  <a:cubicBezTo>
                    <a:pt x="100330" y="322580"/>
                    <a:pt x="101600" y="321310"/>
                    <a:pt x="101600" y="318770"/>
                  </a:cubicBezTo>
                  <a:cubicBezTo>
                    <a:pt x="102870" y="316230"/>
                    <a:pt x="102870" y="313690"/>
                    <a:pt x="104140" y="311150"/>
                  </a:cubicBezTo>
                  <a:cubicBezTo>
                    <a:pt x="105410" y="308610"/>
                    <a:pt x="107950" y="307340"/>
                    <a:pt x="109220" y="306070"/>
                  </a:cubicBezTo>
                  <a:cubicBezTo>
                    <a:pt x="111760" y="304800"/>
                    <a:pt x="113030" y="302260"/>
                    <a:pt x="115570" y="300990"/>
                  </a:cubicBezTo>
                  <a:cubicBezTo>
                    <a:pt x="118110" y="299720"/>
                    <a:pt x="119380" y="298450"/>
                    <a:pt x="121920" y="298450"/>
                  </a:cubicBezTo>
                  <a:cubicBezTo>
                    <a:pt x="124460" y="297180"/>
                    <a:pt x="127000" y="297180"/>
                    <a:pt x="129540" y="297180"/>
                  </a:cubicBezTo>
                  <a:cubicBezTo>
                    <a:pt x="132080" y="297180"/>
                    <a:pt x="133350" y="297180"/>
                    <a:pt x="135890" y="297180"/>
                  </a:cubicBezTo>
                  <a:cubicBezTo>
                    <a:pt x="138430" y="297180"/>
                    <a:pt x="140970" y="298450"/>
                    <a:pt x="143510" y="299720"/>
                  </a:cubicBezTo>
                  <a:cubicBezTo>
                    <a:pt x="146050" y="300990"/>
                    <a:pt x="148590" y="300990"/>
                    <a:pt x="149860" y="302260"/>
                  </a:cubicBezTo>
                  <a:cubicBezTo>
                    <a:pt x="152400" y="303530"/>
                    <a:pt x="153670" y="306070"/>
                    <a:pt x="154940" y="308610"/>
                  </a:cubicBezTo>
                  <a:cubicBezTo>
                    <a:pt x="156210" y="311150"/>
                    <a:pt x="157480" y="312420"/>
                    <a:pt x="158750" y="314960"/>
                  </a:cubicBezTo>
                  <a:cubicBezTo>
                    <a:pt x="160020" y="317500"/>
                    <a:pt x="161290" y="318770"/>
                    <a:pt x="161290" y="321310"/>
                  </a:cubicBezTo>
                  <a:cubicBezTo>
                    <a:pt x="161290" y="323850"/>
                    <a:pt x="161290" y="328930"/>
                    <a:pt x="161290" y="328930"/>
                  </a:cubicBezTo>
                  <a:cubicBezTo>
                    <a:pt x="161290" y="328930"/>
                    <a:pt x="160020" y="346710"/>
                    <a:pt x="158750" y="355600"/>
                  </a:cubicBezTo>
                  <a:cubicBezTo>
                    <a:pt x="157480" y="364490"/>
                    <a:pt x="156210" y="373380"/>
                    <a:pt x="154940" y="382270"/>
                  </a:cubicBezTo>
                  <a:cubicBezTo>
                    <a:pt x="153670" y="391160"/>
                    <a:pt x="153670" y="401320"/>
                    <a:pt x="152400" y="411480"/>
                  </a:cubicBezTo>
                  <a:cubicBezTo>
                    <a:pt x="151130" y="422910"/>
                    <a:pt x="149860" y="436880"/>
                    <a:pt x="148590" y="449580"/>
                  </a:cubicBezTo>
                  <a:cubicBezTo>
                    <a:pt x="147320" y="463550"/>
                    <a:pt x="144780" y="477520"/>
                    <a:pt x="143510" y="491490"/>
                  </a:cubicBezTo>
                  <a:cubicBezTo>
                    <a:pt x="142240" y="504190"/>
                    <a:pt x="139700" y="516890"/>
                    <a:pt x="139700" y="528320"/>
                  </a:cubicBezTo>
                  <a:cubicBezTo>
                    <a:pt x="139700" y="539750"/>
                    <a:pt x="139700" y="549910"/>
                    <a:pt x="139700" y="560070"/>
                  </a:cubicBezTo>
                  <a:cubicBezTo>
                    <a:pt x="139700" y="571500"/>
                    <a:pt x="139700" y="582930"/>
                    <a:pt x="139700" y="593090"/>
                  </a:cubicBezTo>
                  <a:cubicBezTo>
                    <a:pt x="139700" y="603250"/>
                    <a:pt x="138430" y="612140"/>
                    <a:pt x="138430" y="621030"/>
                  </a:cubicBezTo>
                  <a:cubicBezTo>
                    <a:pt x="138430" y="631190"/>
                    <a:pt x="139700" y="640080"/>
                    <a:pt x="139700" y="650240"/>
                  </a:cubicBezTo>
                  <a:cubicBezTo>
                    <a:pt x="139700" y="662940"/>
                    <a:pt x="139700" y="678180"/>
                    <a:pt x="139700" y="689610"/>
                  </a:cubicBezTo>
                  <a:cubicBezTo>
                    <a:pt x="139700" y="699770"/>
                    <a:pt x="140970" y="707390"/>
                    <a:pt x="142240" y="716280"/>
                  </a:cubicBezTo>
                  <a:cubicBezTo>
                    <a:pt x="143510" y="726440"/>
                    <a:pt x="143510" y="739140"/>
                    <a:pt x="144780" y="750570"/>
                  </a:cubicBezTo>
                  <a:cubicBezTo>
                    <a:pt x="146050" y="763270"/>
                    <a:pt x="148590" y="777240"/>
                    <a:pt x="148590" y="789940"/>
                  </a:cubicBezTo>
                  <a:cubicBezTo>
                    <a:pt x="148590" y="801370"/>
                    <a:pt x="148590" y="810260"/>
                    <a:pt x="148590" y="820420"/>
                  </a:cubicBezTo>
                  <a:cubicBezTo>
                    <a:pt x="148590" y="831850"/>
                    <a:pt x="146050" y="843280"/>
                    <a:pt x="144780" y="853440"/>
                  </a:cubicBezTo>
                  <a:cubicBezTo>
                    <a:pt x="143510" y="863600"/>
                    <a:pt x="140970" y="873760"/>
                    <a:pt x="143510" y="882650"/>
                  </a:cubicBezTo>
                  <a:cubicBezTo>
                    <a:pt x="146050" y="892810"/>
                    <a:pt x="154940" y="901700"/>
                    <a:pt x="161290" y="910590"/>
                  </a:cubicBezTo>
                  <a:cubicBezTo>
                    <a:pt x="167640" y="920750"/>
                    <a:pt x="176530" y="932180"/>
                    <a:pt x="182880" y="941070"/>
                  </a:cubicBezTo>
                  <a:cubicBezTo>
                    <a:pt x="189230" y="948690"/>
                    <a:pt x="194310" y="955040"/>
                    <a:pt x="199390" y="962660"/>
                  </a:cubicBezTo>
                  <a:cubicBezTo>
                    <a:pt x="204470" y="970280"/>
                    <a:pt x="212090" y="982980"/>
                    <a:pt x="213360" y="989330"/>
                  </a:cubicBezTo>
                  <a:cubicBezTo>
                    <a:pt x="214630" y="991870"/>
                    <a:pt x="213360" y="993140"/>
                    <a:pt x="213360" y="995680"/>
                  </a:cubicBezTo>
                  <a:cubicBezTo>
                    <a:pt x="213360" y="998220"/>
                    <a:pt x="212090" y="999490"/>
                    <a:pt x="212090" y="1002030"/>
                  </a:cubicBezTo>
                  <a:cubicBezTo>
                    <a:pt x="210820" y="1004570"/>
                    <a:pt x="210820" y="1007110"/>
                    <a:pt x="209550" y="1008380"/>
                  </a:cubicBezTo>
                  <a:cubicBezTo>
                    <a:pt x="208280" y="1010920"/>
                    <a:pt x="205740" y="1012190"/>
                    <a:pt x="204470" y="1013460"/>
                  </a:cubicBezTo>
                  <a:cubicBezTo>
                    <a:pt x="203200" y="1014730"/>
                    <a:pt x="200660" y="1016000"/>
                    <a:pt x="199390" y="1017270"/>
                  </a:cubicBezTo>
                  <a:cubicBezTo>
                    <a:pt x="196850" y="1018540"/>
                    <a:pt x="195580" y="1019810"/>
                    <a:pt x="193040" y="1019810"/>
                  </a:cubicBezTo>
                  <a:cubicBezTo>
                    <a:pt x="190500" y="1019810"/>
                    <a:pt x="189230" y="1019810"/>
                    <a:pt x="186690" y="1019810"/>
                  </a:cubicBezTo>
                  <a:cubicBezTo>
                    <a:pt x="184150" y="1019810"/>
                    <a:pt x="181610" y="1019810"/>
                    <a:pt x="179070" y="1019810"/>
                  </a:cubicBezTo>
                  <a:cubicBezTo>
                    <a:pt x="176530" y="1019810"/>
                    <a:pt x="175260" y="1018540"/>
                    <a:pt x="172720" y="1017270"/>
                  </a:cubicBezTo>
                  <a:cubicBezTo>
                    <a:pt x="171450" y="1016000"/>
                    <a:pt x="168910" y="1014730"/>
                    <a:pt x="167640" y="1013460"/>
                  </a:cubicBezTo>
                  <a:cubicBezTo>
                    <a:pt x="166370" y="1012190"/>
                    <a:pt x="163830" y="1010920"/>
                    <a:pt x="162560" y="1008380"/>
                  </a:cubicBezTo>
                  <a:cubicBezTo>
                    <a:pt x="161290" y="1007110"/>
                    <a:pt x="161290" y="1004570"/>
                    <a:pt x="160020" y="1002030"/>
                  </a:cubicBezTo>
                  <a:cubicBezTo>
                    <a:pt x="160020" y="999490"/>
                    <a:pt x="158750" y="995680"/>
                    <a:pt x="158750" y="995680"/>
                  </a:cubicBezTo>
                  <a:cubicBezTo>
                    <a:pt x="160020" y="995680"/>
                    <a:pt x="166370" y="1007110"/>
                    <a:pt x="166370" y="1007110"/>
                  </a:cubicBezTo>
                  <a:cubicBezTo>
                    <a:pt x="166370" y="1007110"/>
                    <a:pt x="156210" y="990600"/>
                    <a:pt x="153670" y="981710"/>
                  </a:cubicBezTo>
                  <a:cubicBezTo>
                    <a:pt x="151130" y="972820"/>
                    <a:pt x="151130" y="961390"/>
                    <a:pt x="151130" y="952500"/>
                  </a:cubicBezTo>
                  <a:cubicBezTo>
                    <a:pt x="151130" y="943610"/>
                    <a:pt x="152400" y="935990"/>
                    <a:pt x="152400" y="925830"/>
                  </a:cubicBezTo>
                  <a:cubicBezTo>
                    <a:pt x="152400" y="914400"/>
                    <a:pt x="153670" y="901700"/>
                    <a:pt x="153670" y="890270"/>
                  </a:cubicBezTo>
                  <a:cubicBezTo>
                    <a:pt x="153670" y="880110"/>
                    <a:pt x="152400" y="871220"/>
                    <a:pt x="151130" y="862330"/>
                  </a:cubicBezTo>
                  <a:cubicBezTo>
                    <a:pt x="149860" y="853440"/>
                    <a:pt x="149860" y="844550"/>
                    <a:pt x="148590" y="835660"/>
                  </a:cubicBezTo>
                  <a:cubicBezTo>
                    <a:pt x="147320" y="825500"/>
                    <a:pt x="146050" y="814070"/>
                    <a:pt x="143510" y="802640"/>
                  </a:cubicBezTo>
                  <a:cubicBezTo>
                    <a:pt x="140970" y="789940"/>
                    <a:pt x="138430" y="775970"/>
                    <a:pt x="135890" y="760730"/>
                  </a:cubicBezTo>
                  <a:cubicBezTo>
                    <a:pt x="132080" y="741680"/>
                    <a:pt x="128270" y="717550"/>
                    <a:pt x="125730" y="698500"/>
                  </a:cubicBezTo>
                  <a:cubicBezTo>
                    <a:pt x="123190" y="680720"/>
                    <a:pt x="120650" y="662940"/>
                    <a:pt x="119380" y="648970"/>
                  </a:cubicBezTo>
                  <a:cubicBezTo>
                    <a:pt x="118110" y="637540"/>
                    <a:pt x="119380" y="628650"/>
                    <a:pt x="119380" y="619760"/>
                  </a:cubicBezTo>
                  <a:cubicBezTo>
                    <a:pt x="119380" y="610870"/>
                    <a:pt x="120650" y="599440"/>
                    <a:pt x="120650" y="594360"/>
                  </a:cubicBezTo>
                  <a:cubicBezTo>
                    <a:pt x="120650" y="591820"/>
                    <a:pt x="120650" y="590550"/>
                    <a:pt x="120650" y="588010"/>
                  </a:cubicBezTo>
                  <a:cubicBezTo>
                    <a:pt x="120650" y="585470"/>
                    <a:pt x="120650" y="584200"/>
                    <a:pt x="121920" y="581660"/>
                  </a:cubicBezTo>
                  <a:cubicBezTo>
                    <a:pt x="121920" y="580390"/>
                    <a:pt x="123190" y="577850"/>
                    <a:pt x="124460" y="576580"/>
                  </a:cubicBezTo>
                  <a:cubicBezTo>
                    <a:pt x="125730" y="575310"/>
                    <a:pt x="127000" y="572770"/>
                    <a:pt x="128270" y="571500"/>
                  </a:cubicBezTo>
                  <a:cubicBezTo>
                    <a:pt x="129540" y="570230"/>
                    <a:pt x="132080" y="568960"/>
                    <a:pt x="133350" y="567690"/>
                  </a:cubicBezTo>
                  <a:cubicBezTo>
                    <a:pt x="135890" y="566420"/>
                    <a:pt x="137160" y="565150"/>
                    <a:pt x="139700" y="565150"/>
                  </a:cubicBezTo>
                  <a:cubicBezTo>
                    <a:pt x="140970" y="565150"/>
                    <a:pt x="143510" y="565150"/>
                    <a:pt x="144780" y="565150"/>
                  </a:cubicBezTo>
                  <a:cubicBezTo>
                    <a:pt x="147320" y="565150"/>
                    <a:pt x="148590" y="565150"/>
                    <a:pt x="151130" y="565150"/>
                  </a:cubicBezTo>
                  <a:cubicBezTo>
                    <a:pt x="153670" y="565150"/>
                    <a:pt x="154940" y="566420"/>
                    <a:pt x="157480" y="567690"/>
                  </a:cubicBezTo>
                  <a:cubicBezTo>
                    <a:pt x="158750" y="568960"/>
                    <a:pt x="161290" y="568960"/>
                    <a:pt x="162560" y="570230"/>
                  </a:cubicBezTo>
                  <a:cubicBezTo>
                    <a:pt x="163830" y="571500"/>
                    <a:pt x="165100" y="574040"/>
                    <a:pt x="166370" y="575310"/>
                  </a:cubicBezTo>
                  <a:cubicBezTo>
                    <a:pt x="167640" y="576580"/>
                    <a:pt x="167640" y="579120"/>
                    <a:pt x="168910" y="580390"/>
                  </a:cubicBezTo>
                  <a:cubicBezTo>
                    <a:pt x="170180" y="582930"/>
                    <a:pt x="171450" y="584200"/>
                    <a:pt x="171450" y="586740"/>
                  </a:cubicBezTo>
                  <a:cubicBezTo>
                    <a:pt x="171450" y="589280"/>
                    <a:pt x="171450" y="591820"/>
                    <a:pt x="171450" y="595630"/>
                  </a:cubicBezTo>
                  <a:cubicBezTo>
                    <a:pt x="172720" y="603250"/>
                    <a:pt x="176530" y="617220"/>
                    <a:pt x="180340" y="627380"/>
                  </a:cubicBezTo>
                  <a:cubicBezTo>
                    <a:pt x="184150" y="638810"/>
                    <a:pt x="189230" y="650240"/>
                    <a:pt x="194310" y="661670"/>
                  </a:cubicBezTo>
                  <a:cubicBezTo>
                    <a:pt x="200660" y="674370"/>
                    <a:pt x="209550" y="688340"/>
                    <a:pt x="214630" y="701040"/>
                  </a:cubicBezTo>
                  <a:cubicBezTo>
                    <a:pt x="219710" y="711200"/>
                    <a:pt x="220980" y="721360"/>
                    <a:pt x="224790" y="731520"/>
                  </a:cubicBezTo>
                  <a:cubicBezTo>
                    <a:pt x="228600" y="742950"/>
                    <a:pt x="232410" y="754380"/>
                    <a:pt x="236220" y="765810"/>
                  </a:cubicBezTo>
                  <a:cubicBezTo>
                    <a:pt x="240030" y="777240"/>
                    <a:pt x="245110" y="795020"/>
                    <a:pt x="245110" y="802640"/>
                  </a:cubicBezTo>
                  <a:cubicBezTo>
                    <a:pt x="245110" y="806450"/>
                    <a:pt x="245110" y="807720"/>
                    <a:pt x="243840" y="810260"/>
                  </a:cubicBezTo>
                  <a:cubicBezTo>
                    <a:pt x="243840" y="812800"/>
                    <a:pt x="242570" y="814070"/>
                    <a:pt x="241300" y="816610"/>
                  </a:cubicBezTo>
                  <a:cubicBezTo>
                    <a:pt x="240030" y="819150"/>
                    <a:pt x="238760" y="821690"/>
                    <a:pt x="237490" y="822960"/>
                  </a:cubicBezTo>
                  <a:cubicBezTo>
                    <a:pt x="236220" y="825500"/>
                    <a:pt x="233680" y="826770"/>
                    <a:pt x="231140" y="828040"/>
                  </a:cubicBezTo>
                  <a:cubicBezTo>
                    <a:pt x="228600" y="829310"/>
                    <a:pt x="227330" y="830580"/>
                    <a:pt x="224790" y="831850"/>
                  </a:cubicBezTo>
                  <a:cubicBezTo>
                    <a:pt x="222250" y="833120"/>
                    <a:pt x="219710" y="833120"/>
                    <a:pt x="217170" y="833120"/>
                  </a:cubicBezTo>
                  <a:cubicBezTo>
                    <a:pt x="214630" y="833120"/>
                    <a:pt x="212090" y="833120"/>
                    <a:pt x="209550" y="833120"/>
                  </a:cubicBezTo>
                  <a:cubicBezTo>
                    <a:pt x="207010" y="833120"/>
                    <a:pt x="205740" y="833120"/>
                    <a:pt x="203200" y="831850"/>
                  </a:cubicBezTo>
                  <a:cubicBezTo>
                    <a:pt x="200660" y="830580"/>
                    <a:pt x="198120" y="829310"/>
                    <a:pt x="195580" y="828040"/>
                  </a:cubicBezTo>
                  <a:cubicBezTo>
                    <a:pt x="193040" y="826770"/>
                    <a:pt x="191770" y="824230"/>
                    <a:pt x="190500" y="822960"/>
                  </a:cubicBezTo>
                  <a:cubicBezTo>
                    <a:pt x="189230" y="821690"/>
                    <a:pt x="187960" y="820420"/>
                    <a:pt x="186690" y="817880"/>
                  </a:cubicBezTo>
                  <a:cubicBezTo>
                    <a:pt x="185420" y="815340"/>
                    <a:pt x="185420" y="812800"/>
                    <a:pt x="184150" y="810260"/>
                  </a:cubicBezTo>
                  <a:cubicBezTo>
                    <a:pt x="184150" y="807720"/>
                    <a:pt x="182880" y="805180"/>
                    <a:pt x="182880" y="802640"/>
                  </a:cubicBezTo>
                  <a:cubicBezTo>
                    <a:pt x="182880" y="801370"/>
                    <a:pt x="182880" y="800100"/>
                    <a:pt x="182880" y="797560"/>
                  </a:cubicBezTo>
                  <a:cubicBezTo>
                    <a:pt x="182880" y="792480"/>
                    <a:pt x="180340" y="779780"/>
                    <a:pt x="179070" y="770890"/>
                  </a:cubicBezTo>
                  <a:cubicBezTo>
                    <a:pt x="177800" y="762000"/>
                    <a:pt x="177800" y="754380"/>
                    <a:pt x="176530" y="745490"/>
                  </a:cubicBezTo>
                  <a:cubicBezTo>
                    <a:pt x="175260" y="734060"/>
                    <a:pt x="171450" y="721360"/>
                    <a:pt x="170180" y="709930"/>
                  </a:cubicBezTo>
                  <a:cubicBezTo>
                    <a:pt x="168910" y="699770"/>
                    <a:pt x="170180" y="687070"/>
                    <a:pt x="170180" y="680720"/>
                  </a:cubicBezTo>
                  <a:cubicBezTo>
                    <a:pt x="170180" y="676910"/>
                    <a:pt x="170180" y="675640"/>
                    <a:pt x="171450" y="673100"/>
                  </a:cubicBezTo>
                  <a:cubicBezTo>
                    <a:pt x="171450" y="670560"/>
                    <a:pt x="172720" y="669290"/>
                    <a:pt x="173990" y="666750"/>
                  </a:cubicBezTo>
                  <a:cubicBezTo>
                    <a:pt x="175260" y="665480"/>
                    <a:pt x="176530" y="662940"/>
                    <a:pt x="177800" y="661670"/>
                  </a:cubicBezTo>
                  <a:cubicBezTo>
                    <a:pt x="179070" y="660400"/>
                    <a:pt x="180340" y="657860"/>
                    <a:pt x="182880" y="656590"/>
                  </a:cubicBezTo>
                  <a:cubicBezTo>
                    <a:pt x="184150" y="655320"/>
                    <a:pt x="186690" y="655320"/>
                    <a:pt x="189230" y="654050"/>
                  </a:cubicBezTo>
                  <a:cubicBezTo>
                    <a:pt x="191770" y="654050"/>
                    <a:pt x="193040" y="652780"/>
                    <a:pt x="195580" y="652780"/>
                  </a:cubicBezTo>
                  <a:cubicBezTo>
                    <a:pt x="198120" y="652780"/>
                    <a:pt x="200660" y="652780"/>
                    <a:pt x="203200" y="652780"/>
                  </a:cubicBezTo>
                  <a:cubicBezTo>
                    <a:pt x="205740" y="652780"/>
                    <a:pt x="207010" y="652780"/>
                    <a:pt x="209550" y="654050"/>
                  </a:cubicBezTo>
                  <a:cubicBezTo>
                    <a:pt x="212090" y="655320"/>
                    <a:pt x="213360" y="656590"/>
                    <a:pt x="215900" y="657860"/>
                  </a:cubicBezTo>
                  <a:cubicBezTo>
                    <a:pt x="217170" y="659130"/>
                    <a:pt x="219710" y="660400"/>
                    <a:pt x="220980" y="661670"/>
                  </a:cubicBezTo>
                  <a:cubicBezTo>
                    <a:pt x="222250" y="662940"/>
                    <a:pt x="223520" y="665480"/>
                    <a:pt x="224790" y="668020"/>
                  </a:cubicBezTo>
                  <a:cubicBezTo>
                    <a:pt x="226060" y="670560"/>
                    <a:pt x="227330" y="671830"/>
                    <a:pt x="227330" y="674370"/>
                  </a:cubicBezTo>
                  <a:cubicBezTo>
                    <a:pt x="227330" y="676910"/>
                    <a:pt x="227330" y="678180"/>
                    <a:pt x="227330" y="680720"/>
                  </a:cubicBezTo>
                  <a:cubicBezTo>
                    <a:pt x="227330" y="683260"/>
                    <a:pt x="227330" y="684530"/>
                    <a:pt x="227330" y="687070"/>
                  </a:cubicBezTo>
                  <a:cubicBezTo>
                    <a:pt x="227330" y="693420"/>
                    <a:pt x="227330" y="704850"/>
                    <a:pt x="227330" y="715010"/>
                  </a:cubicBezTo>
                  <a:cubicBezTo>
                    <a:pt x="227330" y="725170"/>
                    <a:pt x="227330" y="735330"/>
                    <a:pt x="227330" y="746760"/>
                  </a:cubicBezTo>
                  <a:cubicBezTo>
                    <a:pt x="227330" y="758190"/>
                    <a:pt x="228600" y="770890"/>
                    <a:pt x="227330" y="782320"/>
                  </a:cubicBezTo>
                  <a:cubicBezTo>
                    <a:pt x="226060" y="792480"/>
                    <a:pt x="226060" y="800100"/>
                    <a:pt x="223520" y="808990"/>
                  </a:cubicBezTo>
                  <a:cubicBezTo>
                    <a:pt x="220980" y="820420"/>
                    <a:pt x="214630" y="836930"/>
                    <a:pt x="213360" y="844550"/>
                  </a:cubicBezTo>
                  <a:cubicBezTo>
                    <a:pt x="213360" y="848360"/>
                    <a:pt x="213360" y="850900"/>
                    <a:pt x="213360" y="853440"/>
                  </a:cubicBezTo>
                  <a:cubicBezTo>
                    <a:pt x="213360" y="855980"/>
                    <a:pt x="212090" y="857250"/>
                    <a:pt x="210820" y="859790"/>
                  </a:cubicBezTo>
                  <a:cubicBezTo>
                    <a:pt x="209550" y="862330"/>
                    <a:pt x="207010" y="864870"/>
                    <a:pt x="205740" y="867410"/>
                  </a:cubicBezTo>
                  <a:cubicBezTo>
                    <a:pt x="204470" y="869950"/>
                    <a:pt x="203200" y="871220"/>
                    <a:pt x="200660" y="872490"/>
                  </a:cubicBezTo>
                  <a:cubicBezTo>
                    <a:pt x="198120" y="873760"/>
                    <a:pt x="195580" y="875030"/>
                    <a:pt x="193040" y="876300"/>
                  </a:cubicBezTo>
                  <a:cubicBezTo>
                    <a:pt x="190500" y="877570"/>
                    <a:pt x="187960" y="878840"/>
                    <a:pt x="185420" y="878840"/>
                  </a:cubicBezTo>
                  <a:cubicBezTo>
                    <a:pt x="182880" y="878840"/>
                    <a:pt x="180340" y="878840"/>
                    <a:pt x="177800" y="878840"/>
                  </a:cubicBezTo>
                  <a:cubicBezTo>
                    <a:pt x="175260" y="878840"/>
                    <a:pt x="172720" y="877570"/>
                    <a:pt x="170180" y="876300"/>
                  </a:cubicBezTo>
                  <a:cubicBezTo>
                    <a:pt x="167640" y="875030"/>
                    <a:pt x="165100" y="875030"/>
                    <a:pt x="162560" y="873760"/>
                  </a:cubicBezTo>
                  <a:cubicBezTo>
                    <a:pt x="160020" y="872490"/>
                    <a:pt x="158750" y="871220"/>
                    <a:pt x="156210" y="868680"/>
                  </a:cubicBezTo>
                  <a:cubicBezTo>
                    <a:pt x="154940" y="867410"/>
                    <a:pt x="152400" y="864870"/>
                    <a:pt x="151130" y="862330"/>
                  </a:cubicBezTo>
                  <a:cubicBezTo>
                    <a:pt x="149860" y="859790"/>
                    <a:pt x="149860" y="857250"/>
                    <a:pt x="148590" y="854710"/>
                  </a:cubicBezTo>
                  <a:cubicBezTo>
                    <a:pt x="148590" y="852170"/>
                    <a:pt x="147320" y="849630"/>
                    <a:pt x="147320" y="847090"/>
                  </a:cubicBezTo>
                  <a:cubicBezTo>
                    <a:pt x="147320" y="844550"/>
                    <a:pt x="147320" y="843280"/>
                    <a:pt x="147320" y="840740"/>
                  </a:cubicBezTo>
                  <a:cubicBezTo>
                    <a:pt x="147320" y="834390"/>
                    <a:pt x="146050" y="822960"/>
                    <a:pt x="144780" y="812800"/>
                  </a:cubicBezTo>
                  <a:cubicBezTo>
                    <a:pt x="143510" y="802640"/>
                    <a:pt x="142240" y="791210"/>
                    <a:pt x="140970" y="779780"/>
                  </a:cubicBezTo>
                  <a:cubicBezTo>
                    <a:pt x="139700" y="769620"/>
                    <a:pt x="137160" y="758190"/>
                    <a:pt x="135890" y="748030"/>
                  </a:cubicBezTo>
                  <a:cubicBezTo>
                    <a:pt x="134620" y="737870"/>
                    <a:pt x="132080" y="728980"/>
                    <a:pt x="130810" y="718820"/>
                  </a:cubicBezTo>
                  <a:cubicBezTo>
                    <a:pt x="129540" y="708660"/>
                    <a:pt x="128270" y="697230"/>
                    <a:pt x="127000" y="685800"/>
                  </a:cubicBezTo>
                  <a:cubicBezTo>
                    <a:pt x="125730" y="673100"/>
                    <a:pt x="124460" y="656590"/>
                    <a:pt x="125730" y="643890"/>
                  </a:cubicBezTo>
                  <a:cubicBezTo>
                    <a:pt x="127000" y="633730"/>
                    <a:pt x="128270" y="623570"/>
                    <a:pt x="133350" y="614680"/>
                  </a:cubicBezTo>
                  <a:cubicBezTo>
                    <a:pt x="138430" y="605790"/>
                    <a:pt x="148590" y="598170"/>
                    <a:pt x="157480" y="593090"/>
                  </a:cubicBezTo>
                  <a:cubicBezTo>
                    <a:pt x="165100" y="588010"/>
                    <a:pt x="172720" y="582930"/>
                    <a:pt x="181610" y="581660"/>
                  </a:cubicBezTo>
                  <a:cubicBezTo>
                    <a:pt x="189230" y="580390"/>
                    <a:pt x="198120" y="580390"/>
                    <a:pt x="207010" y="582930"/>
                  </a:cubicBezTo>
                  <a:cubicBezTo>
                    <a:pt x="217170" y="586740"/>
                    <a:pt x="231140" y="596900"/>
                    <a:pt x="240030" y="604520"/>
                  </a:cubicBezTo>
                  <a:cubicBezTo>
                    <a:pt x="247650" y="610870"/>
                    <a:pt x="252730" y="617220"/>
                    <a:pt x="259080" y="623570"/>
                  </a:cubicBezTo>
                  <a:cubicBezTo>
                    <a:pt x="265430" y="631190"/>
                    <a:pt x="271780" y="638810"/>
                    <a:pt x="276860" y="646430"/>
                  </a:cubicBezTo>
                  <a:cubicBezTo>
                    <a:pt x="281940" y="654050"/>
                    <a:pt x="284480" y="661670"/>
                    <a:pt x="287020" y="670560"/>
                  </a:cubicBezTo>
                  <a:cubicBezTo>
                    <a:pt x="290830" y="680720"/>
                    <a:pt x="293370" y="694690"/>
                    <a:pt x="294640" y="706120"/>
                  </a:cubicBezTo>
                  <a:cubicBezTo>
                    <a:pt x="295910" y="715010"/>
                    <a:pt x="294640" y="722630"/>
                    <a:pt x="294640" y="731520"/>
                  </a:cubicBezTo>
                  <a:cubicBezTo>
                    <a:pt x="294640" y="740410"/>
                    <a:pt x="294640" y="751840"/>
                    <a:pt x="294640" y="760730"/>
                  </a:cubicBezTo>
                  <a:cubicBezTo>
                    <a:pt x="294640" y="769620"/>
                    <a:pt x="293370" y="778510"/>
                    <a:pt x="293370" y="787400"/>
                  </a:cubicBezTo>
                  <a:cubicBezTo>
                    <a:pt x="293370" y="796290"/>
                    <a:pt x="293370" y="805180"/>
                    <a:pt x="293370" y="814070"/>
                  </a:cubicBezTo>
                  <a:cubicBezTo>
                    <a:pt x="293370" y="822960"/>
                    <a:pt x="294640" y="831850"/>
                    <a:pt x="293370" y="842010"/>
                  </a:cubicBezTo>
                  <a:cubicBezTo>
                    <a:pt x="292100" y="852170"/>
                    <a:pt x="290830" y="863600"/>
                    <a:pt x="288290" y="873760"/>
                  </a:cubicBezTo>
                  <a:cubicBezTo>
                    <a:pt x="287020" y="882650"/>
                    <a:pt x="284480" y="891540"/>
                    <a:pt x="281940" y="899160"/>
                  </a:cubicBezTo>
                  <a:cubicBezTo>
                    <a:pt x="279400" y="906780"/>
                    <a:pt x="275590" y="914400"/>
                    <a:pt x="271780" y="922020"/>
                  </a:cubicBezTo>
                  <a:cubicBezTo>
                    <a:pt x="267970" y="929640"/>
                    <a:pt x="261620" y="938530"/>
                    <a:pt x="257810" y="946150"/>
                  </a:cubicBezTo>
                  <a:cubicBezTo>
                    <a:pt x="252730" y="955040"/>
                    <a:pt x="247650" y="966470"/>
                    <a:pt x="245110" y="971550"/>
                  </a:cubicBezTo>
                  <a:cubicBezTo>
                    <a:pt x="243840" y="974090"/>
                    <a:pt x="242570" y="975360"/>
                    <a:pt x="241300" y="977900"/>
                  </a:cubicBezTo>
                  <a:cubicBezTo>
                    <a:pt x="240030" y="980440"/>
                    <a:pt x="238760" y="981710"/>
                    <a:pt x="237490" y="984250"/>
                  </a:cubicBezTo>
                  <a:cubicBezTo>
                    <a:pt x="236220" y="985520"/>
                    <a:pt x="234950" y="988060"/>
                    <a:pt x="232410" y="989330"/>
                  </a:cubicBezTo>
                  <a:cubicBezTo>
                    <a:pt x="229870" y="990600"/>
                    <a:pt x="227330" y="990600"/>
                    <a:pt x="224790" y="991870"/>
                  </a:cubicBezTo>
                  <a:cubicBezTo>
                    <a:pt x="222250" y="993140"/>
                    <a:pt x="220980" y="994410"/>
                    <a:pt x="218440" y="994410"/>
                  </a:cubicBezTo>
                  <a:cubicBezTo>
                    <a:pt x="215900" y="994410"/>
                    <a:pt x="213360" y="994410"/>
                    <a:pt x="210820" y="994410"/>
                  </a:cubicBezTo>
                  <a:cubicBezTo>
                    <a:pt x="208280" y="994410"/>
                    <a:pt x="205740" y="993140"/>
                    <a:pt x="203200" y="991870"/>
                  </a:cubicBezTo>
                  <a:cubicBezTo>
                    <a:pt x="200660" y="990600"/>
                    <a:pt x="199390" y="989330"/>
                    <a:pt x="196850" y="988060"/>
                  </a:cubicBezTo>
                  <a:cubicBezTo>
                    <a:pt x="195580" y="986790"/>
                    <a:pt x="193040" y="985520"/>
                    <a:pt x="191770" y="984250"/>
                  </a:cubicBezTo>
                  <a:cubicBezTo>
                    <a:pt x="190500" y="982980"/>
                    <a:pt x="189230" y="980440"/>
                    <a:pt x="187960" y="977900"/>
                  </a:cubicBezTo>
                  <a:cubicBezTo>
                    <a:pt x="186690" y="975360"/>
                    <a:pt x="186690" y="972820"/>
                    <a:pt x="185420" y="970280"/>
                  </a:cubicBezTo>
                  <a:cubicBezTo>
                    <a:pt x="185420" y="967740"/>
                    <a:pt x="184150" y="965200"/>
                    <a:pt x="184150" y="962660"/>
                  </a:cubicBezTo>
                  <a:cubicBezTo>
                    <a:pt x="184150" y="960120"/>
                    <a:pt x="184150" y="957580"/>
                    <a:pt x="185420" y="956310"/>
                  </a:cubicBezTo>
                  <a:cubicBezTo>
                    <a:pt x="185420" y="955040"/>
                    <a:pt x="187960" y="955040"/>
                    <a:pt x="187960" y="952500"/>
                  </a:cubicBezTo>
                  <a:cubicBezTo>
                    <a:pt x="189230" y="947420"/>
                    <a:pt x="187960" y="934720"/>
                    <a:pt x="187960" y="925830"/>
                  </a:cubicBezTo>
                  <a:cubicBezTo>
                    <a:pt x="187960" y="915670"/>
                    <a:pt x="191770" y="905510"/>
                    <a:pt x="191770" y="895350"/>
                  </a:cubicBezTo>
                  <a:cubicBezTo>
                    <a:pt x="191770" y="885190"/>
                    <a:pt x="187960" y="875030"/>
                    <a:pt x="185420" y="864870"/>
                  </a:cubicBezTo>
                  <a:cubicBezTo>
                    <a:pt x="182880" y="853440"/>
                    <a:pt x="180340" y="839470"/>
                    <a:pt x="179070" y="826770"/>
                  </a:cubicBezTo>
                  <a:cubicBezTo>
                    <a:pt x="177800" y="815340"/>
                    <a:pt x="173990" y="798830"/>
                    <a:pt x="179070" y="795020"/>
                  </a:cubicBezTo>
                  <a:cubicBezTo>
                    <a:pt x="185420" y="789940"/>
                    <a:pt x="214630" y="798830"/>
                    <a:pt x="217170" y="805180"/>
                  </a:cubicBezTo>
                  <a:cubicBezTo>
                    <a:pt x="218440" y="810260"/>
                    <a:pt x="203200" y="821690"/>
                    <a:pt x="201930" y="826770"/>
                  </a:cubicBezTo>
                  <a:cubicBezTo>
                    <a:pt x="200660" y="829310"/>
                    <a:pt x="201930" y="830580"/>
                    <a:pt x="201930" y="831850"/>
                  </a:cubicBezTo>
                  <a:cubicBezTo>
                    <a:pt x="201930" y="834390"/>
                    <a:pt x="200660" y="835660"/>
                    <a:pt x="200660" y="838200"/>
                  </a:cubicBezTo>
                  <a:cubicBezTo>
                    <a:pt x="199390" y="840740"/>
                    <a:pt x="199390" y="843280"/>
                    <a:pt x="198120" y="844550"/>
                  </a:cubicBezTo>
                  <a:cubicBezTo>
                    <a:pt x="196850" y="845820"/>
                    <a:pt x="195580" y="847090"/>
                    <a:pt x="194310" y="848360"/>
                  </a:cubicBezTo>
                  <a:cubicBezTo>
                    <a:pt x="193040" y="849630"/>
                    <a:pt x="191770" y="850900"/>
                    <a:pt x="190500" y="852170"/>
                  </a:cubicBezTo>
                  <a:cubicBezTo>
                    <a:pt x="189230" y="853440"/>
                    <a:pt x="186690" y="853440"/>
                    <a:pt x="184150" y="854710"/>
                  </a:cubicBezTo>
                  <a:cubicBezTo>
                    <a:pt x="182880" y="854710"/>
                    <a:pt x="180340" y="855980"/>
                    <a:pt x="179070" y="855980"/>
                  </a:cubicBezTo>
                  <a:cubicBezTo>
                    <a:pt x="176530" y="855980"/>
                    <a:pt x="175260" y="855980"/>
                    <a:pt x="172720" y="855980"/>
                  </a:cubicBezTo>
                  <a:cubicBezTo>
                    <a:pt x="170180" y="855980"/>
                    <a:pt x="168910" y="855980"/>
                    <a:pt x="166370" y="854710"/>
                  </a:cubicBezTo>
                  <a:cubicBezTo>
                    <a:pt x="165100" y="853440"/>
                    <a:pt x="162560" y="852170"/>
                    <a:pt x="161290" y="850900"/>
                  </a:cubicBezTo>
                  <a:cubicBezTo>
                    <a:pt x="160020" y="849630"/>
                    <a:pt x="158750" y="848360"/>
                    <a:pt x="157480" y="847090"/>
                  </a:cubicBezTo>
                  <a:cubicBezTo>
                    <a:pt x="156210" y="845820"/>
                    <a:pt x="154940" y="843280"/>
                    <a:pt x="153670" y="842010"/>
                  </a:cubicBezTo>
                  <a:cubicBezTo>
                    <a:pt x="152400" y="839470"/>
                    <a:pt x="152400" y="838200"/>
                    <a:pt x="152400" y="835660"/>
                  </a:cubicBezTo>
                  <a:cubicBezTo>
                    <a:pt x="151130" y="833120"/>
                    <a:pt x="151130" y="831850"/>
                    <a:pt x="149860" y="829310"/>
                  </a:cubicBezTo>
                  <a:cubicBezTo>
                    <a:pt x="148590" y="822960"/>
                    <a:pt x="146050" y="805180"/>
                    <a:pt x="144780" y="793750"/>
                  </a:cubicBezTo>
                  <a:cubicBezTo>
                    <a:pt x="143510" y="783590"/>
                    <a:pt x="140970" y="773430"/>
                    <a:pt x="139700" y="763270"/>
                  </a:cubicBezTo>
                  <a:cubicBezTo>
                    <a:pt x="138430" y="753110"/>
                    <a:pt x="137160" y="744220"/>
                    <a:pt x="135890" y="731520"/>
                  </a:cubicBezTo>
                  <a:cubicBezTo>
                    <a:pt x="134620" y="713740"/>
                    <a:pt x="133350" y="679450"/>
                    <a:pt x="133350" y="669290"/>
                  </a:cubicBezTo>
                  <a:cubicBezTo>
                    <a:pt x="133350" y="665480"/>
                    <a:pt x="133350" y="665480"/>
                    <a:pt x="133350" y="662940"/>
                  </a:cubicBezTo>
                  <a:cubicBezTo>
                    <a:pt x="133350" y="661670"/>
                    <a:pt x="134620" y="659130"/>
                    <a:pt x="135890" y="657860"/>
                  </a:cubicBezTo>
                  <a:cubicBezTo>
                    <a:pt x="137160" y="656590"/>
                    <a:pt x="137160" y="654050"/>
                    <a:pt x="138430" y="652780"/>
                  </a:cubicBezTo>
                  <a:cubicBezTo>
                    <a:pt x="139700" y="651510"/>
                    <a:pt x="140970" y="648970"/>
                    <a:pt x="142240" y="647700"/>
                  </a:cubicBezTo>
                  <a:cubicBezTo>
                    <a:pt x="143510" y="646430"/>
                    <a:pt x="146050" y="646430"/>
                    <a:pt x="148590" y="645160"/>
                  </a:cubicBezTo>
                  <a:cubicBezTo>
                    <a:pt x="149860" y="643890"/>
                    <a:pt x="152400" y="642620"/>
                    <a:pt x="153670" y="642620"/>
                  </a:cubicBezTo>
                  <a:cubicBezTo>
                    <a:pt x="156210" y="642620"/>
                    <a:pt x="157480" y="642620"/>
                    <a:pt x="160020" y="642620"/>
                  </a:cubicBezTo>
                  <a:cubicBezTo>
                    <a:pt x="162560" y="642620"/>
                    <a:pt x="163830" y="642620"/>
                    <a:pt x="166370" y="643890"/>
                  </a:cubicBezTo>
                  <a:cubicBezTo>
                    <a:pt x="167640" y="643890"/>
                    <a:pt x="170180" y="645160"/>
                    <a:pt x="171450" y="646430"/>
                  </a:cubicBezTo>
                  <a:cubicBezTo>
                    <a:pt x="172720" y="647700"/>
                    <a:pt x="175260" y="648970"/>
                    <a:pt x="176530" y="650240"/>
                  </a:cubicBezTo>
                  <a:cubicBezTo>
                    <a:pt x="177800" y="651510"/>
                    <a:pt x="179070" y="654050"/>
                    <a:pt x="180340" y="655320"/>
                  </a:cubicBezTo>
                  <a:cubicBezTo>
                    <a:pt x="181610" y="656590"/>
                    <a:pt x="182880" y="659130"/>
                    <a:pt x="182880" y="660400"/>
                  </a:cubicBezTo>
                  <a:cubicBezTo>
                    <a:pt x="182880" y="662940"/>
                    <a:pt x="182880" y="664210"/>
                    <a:pt x="182880" y="666750"/>
                  </a:cubicBezTo>
                  <a:cubicBezTo>
                    <a:pt x="182880" y="670560"/>
                    <a:pt x="184150" y="678180"/>
                    <a:pt x="184150" y="684530"/>
                  </a:cubicBezTo>
                  <a:cubicBezTo>
                    <a:pt x="184150" y="693420"/>
                    <a:pt x="185420" y="702310"/>
                    <a:pt x="185420" y="712470"/>
                  </a:cubicBezTo>
                  <a:cubicBezTo>
                    <a:pt x="186690" y="723900"/>
                    <a:pt x="186690" y="735330"/>
                    <a:pt x="187960" y="746760"/>
                  </a:cubicBezTo>
                  <a:cubicBezTo>
                    <a:pt x="189230" y="758190"/>
                    <a:pt x="190500" y="768350"/>
                    <a:pt x="191770" y="779780"/>
                  </a:cubicBezTo>
                  <a:cubicBezTo>
                    <a:pt x="194310" y="793750"/>
                    <a:pt x="198120" y="810260"/>
                    <a:pt x="200660" y="825500"/>
                  </a:cubicBezTo>
                  <a:cubicBezTo>
                    <a:pt x="203200" y="840740"/>
                    <a:pt x="207010" y="854710"/>
                    <a:pt x="208280" y="869950"/>
                  </a:cubicBezTo>
                  <a:cubicBezTo>
                    <a:pt x="209550" y="883920"/>
                    <a:pt x="210820" y="902970"/>
                    <a:pt x="209550" y="911860"/>
                  </a:cubicBezTo>
                  <a:cubicBezTo>
                    <a:pt x="209550" y="915670"/>
                    <a:pt x="208280" y="918210"/>
                    <a:pt x="207010" y="920750"/>
                  </a:cubicBezTo>
                  <a:cubicBezTo>
                    <a:pt x="205740" y="923290"/>
                    <a:pt x="205740" y="925830"/>
                    <a:pt x="204470" y="928370"/>
                  </a:cubicBezTo>
                  <a:cubicBezTo>
                    <a:pt x="203200" y="930910"/>
                    <a:pt x="201930" y="932180"/>
                    <a:pt x="199390" y="934720"/>
                  </a:cubicBezTo>
                  <a:cubicBezTo>
                    <a:pt x="198120" y="937260"/>
                    <a:pt x="195580" y="938530"/>
                    <a:pt x="193040" y="939800"/>
                  </a:cubicBezTo>
                  <a:cubicBezTo>
                    <a:pt x="190500" y="941070"/>
                    <a:pt x="187960" y="942340"/>
                    <a:pt x="185420" y="943610"/>
                  </a:cubicBezTo>
                  <a:cubicBezTo>
                    <a:pt x="182880" y="944880"/>
                    <a:pt x="180340" y="944880"/>
                    <a:pt x="177800" y="944880"/>
                  </a:cubicBezTo>
                  <a:cubicBezTo>
                    <a:pt x="175260" y="944880"/>
                    <a:pt x="171450" y="944880"/>
                    <a:pt x="168910" y="944880"/>
                  </a:cubicBezTo>
                  <a:cubicBezTo>
                    <a:pt x="166370" y="944880"/>
                    <a:pt x="163830" y="943610"/>
                    <a:pt x="161290" y="942340"/>
                  </a:cubicBezTo>
                  <a:cubicBezTo>
                    <a:pt x="158750" y="941070"/>
                    <a:pt x="156210" y="939800"/>
                    <a:pt x="153670" y="938530"/>
                  </a:cubicBezTo>
                  <a:cubicBezTo>
                    <a:pt x="151130" y="937260"/>
                    <a:pt x="149860" y="934720"/>
                    <a:pt x="148590" y="932180"/>
                  </a:cubicBezTo>
                  <a:cubicBezTo>
                    <a:pt x="147320" y="929640"/>
                    <a:pt x="144780" y="928370"/>
                    <a:pt x="143510" y="925830"/>
                  </a:cubicBezTo>
                  <a:cubicBezTo>
                    <a:pt x="142240" y="923290"/>
                    <a:pt x="140970" y="920750"/>
                    <a:pt x="140970" y="918210"/>
                  </a:cubicBezTo>
                  <a:cubicBezTo>
                    <a:pt x="139700" y="915670"/>
                    <a:pt x="139700" y="911860"/>
                    <a:pt x="139700" y="909320"/>
                  </a:cubicBezTo>
                  <a:cubicBezTo>
                    <a:pt x="139700" y="906780"/>
                    <a:pt x="140970" y="904240"/>
                    <a:pt x="140970" y="900430"/>
                  </a:cubicBezTo>
                  <a:cubicBezTo>
                    <a:pt x="142240" y="892810"/>
                    <a:pt x="142240" y="875030"/>
                    <a:pt x="143510" y="867410"/>
                  </a:cubicBezTo>
                  <a:cubicBezTo>
                    <a:pt x="143510" y="863600"/>
                    <a:pt x="143510" y="862330"/>
                    <a:pt x="144780" y="859790"/>
                  </a:cubicBezTo>
                  <a:cubicBezTo>
                    <a:pt x="146050" y="857250"/>
                    <a:pt x="147320" y="853440"/>
                    <a:pt x="148590" y="850900"/>
                  </a:cubicBezTo>
                  <a:cubicBezTo>
                    <a:pt x="149860" y="848360"/>
                    <a:pt x="151130" y="845820"/>
                    <a:pt x="152400" y="844550"/>
                  </a:cubicBezTo>
                  <a:cubicBezTo>
                    <a:pt x="153670" y="842010"/>
                    <a:pt x="156210" y="840740"/>
                    <a:pt x="158750" y="839470"/>
                  </a:cubicBezTo>
                  <a:cubicBezTo>
                    <a:pt x="161290" y="838200"/>
                    <a:pt x="163830" y="836930"/>
                    <a:pt x="166370" y="835660"/>
                  </a:cubicBezTo>
                  <a:cubicBezTo>
                    <a:pt x="168910" y="834390"/>
                    <a:pt x="171450" y="833120"/>
                    <a:pt x="173990" y="833120"/>
                  </a:cubicBezTo>
                  <a:cubicBezTo>
                    <a:pt x="176530" y="833120"/>
                    <a:pt x="180340" y="833120"/>
                    <a:pt x="182880" y="833120"/>
                  </a:cubicBezTo>
                  <a:cubicBezTo>
                    <a:pt x="185420" y="833120"/>
                    <a:pt x="187960" y="834390"/>
                    <a:pt x="190500" y="835660"/>
                  </a:cubicBezTo>
                  <a:cubicBezTo>
                    <a:pt x="193040" y="836930"/>
                    <a:pt x="195580" y="838200"/>
                    <a:pt x="198120" y="839470"/>
                  </a:cubicBezTo>
                  <a:cubicBezTo>
                    <a:pt x="200660" y="840740"/>
                    <a:pt x="203200" y="843280"/>
                    <a:pt x="204470" y="844550"/>
                  </a:cubicBezTo>
                  <a:cubicBezTo>
                    <a:pt x="207010" y="847090"/>
                    <a:pt x="208280" y="848360"/>
                    <a:pt x="209550" y="850900"/>
                  </a:cubicBezTo>
                  <a:cubicBezTo>
                    <a:pt x="210820" y="853440"/>
                    <a:pt x="210820" y="857250"/>
                    <a:pt x="212090" y="859790"/>
                  </a:cubicBezTo>
                  <a:cubicBezTo>
                    <a:pt x="212090" y="862330"/>
                    <a:pt x="213360" y="863600"/>
                    <a:pt x="213360" y="867410"/>
                  </a:cubicBezTo>
                  <a:cubicBezTo>
                    <a:pt x="213360" y="875030"/>
                    <a:pt x="213360" y="889000"/>
                    <a:pt x="213360" y="900430"/>
                  </a:cubicBezTo>
                  <a:cubicBezTo>
                    <a:pt x="213360" y="911860"/>
                    <a:pt x="213360" y="923290"/>
                    <a:pt x="213360" y="934720"/>
                  </a:cubicBezTo>
                  <a:cubicBezTo>
                    <a:pt x="213360" y="944880"/>
                    <a:pt x="214630" y="953770"/>
                    <a:pt x="213360" y="962660"/>
                  </a:cubicBezTo>
                  <a:cubicBezTo>
                    <a:pt x="212090" y="971550"/>
                    <a:pt x="210820" y="980440"/>
                    <a:pt x="207010" y="988060"/>
                  </a:cubicBezTo>
                  <a:cubicBezTo>
                    <a:pt x="203200" y="996950"/>
                    <a:pt x="196850" y="1008380"/>
                    <a:pt x="187960" y="1014730"/>
                  </a:cubicBezTo>
                  <a:cubicBezTo>
                    <a:pt x="177800" y="1022350"/>
                    <a:pt x="157480" y="1027430"/>
                    <a:pt x="146050" y="1024890"/>
                  </a:cubicBezTo>
                  <a:cubicBezTo>
                    <a:pt x="134620" y="1022350"/>
                    <a:pt x="116840" y="1005840"/>
                    <a:pt x="118110" y="1003300"/>
                  </a:cubicBezTo>
                  <a:cubicBezTo>
                    <a:pt x="119380" y="1000760"/>
                    <a:pt x="146050" y="1012190"/>
                    <a:pt x="151130" y="1007110"/>
                  </a:cubicBezTo>
                  <a:cubicBezTo>
                    <a:pt x="158750" y="1000760"/>
                    <a:pt x="139700" y="960120"/>
                    <a:pt x="146050" y="953770"/>
                  </a:cubicBezTo>
                  <a:cubicBezTo>
                    <a:pt x="151130" y="948690"/>
                    <a:pt x="165100" y="952500"/>
                    <a:pt x="171450" y="955040"/>
                  </a:cubicBezTo>
                  <a:cubicBezTo>
                    <a:pt x="175260" y="956310"/>
                    <a:pt x="176530" y="957580"/>
                    <a:pt x="179070" y="960120"/>
                  </a:cubicBezTo>
                  <a:cubicBezTo>
                    <a:pt x="181610" y="961390"/>
                    <a:pt x="182880" y="963930"/>
                    <a:pt x="185420" y="966470"/>
                  </a:cubicBezTo>
                  <a:cubicBezTo>
                    <a:pt x="186690" y="969010"/>
                    <a:pt x="189230" y="970280"/>
                    <a:pt x="190500" y="972820"/>
                  </a:cubicBezTo>
                  <a:cubicBezTo>
                    <a:pt x="191770" y="975360"/>
                    <a:pt x="191770" y="979170"/>
                    <a:pt x="193040" y="981710"/>
                  </a:cubicBezTo>
                  <a:cubicBezTo>
                    <a:pt x="193040" y="984250"/>
                    <a:pt x="194310" y="986790"/>
                    <a:pt x="194310" y="989330"/>
                  </a:cubicBezTo>
                  <a:cubicBezTo>
                    <a:pt x="194310" y="991870"/>
                    <a:pt x="193040" y="995680"/>
                    <a:pt x="191770" y="998220"/>
                  </a:cubicBezTo>
                  <a:cubicBezTo>
                    <a:pt x="190500" y="1000760"/>
                    <a:pt x="190500" y="1003300"/>
                    <a:pt x="189230" y="1005840"/>
                  </a:cubicBezTo>
                  <a:cubicBezTo>
                    <a:pt x="187960" y="1008380"/>
                    <a:pt x="186690" y="1010920"/>
                    <a:pt x="184150" y="1013460"/>
                  </a:cubicBezTo>
                  <a:cubicBezTo>
                    <a:pt x="182880" y="1016000"/>
                    <a:pt x="180340" y="1017270"/>
                    <a:pt x="177800" y="1018540"/>
                  </a:cubicBezTo>
                  <a:cubicBezTo>
                    <a:pt x="175260" y="1019810"/>
                    <a:pt x="171450" y="1021080"/>
                    <a:pt x="168910" y="1022350"/>
                  </a:cubicBezTo>
                  <a:cubicBezTo>
                    <a:pt x="166370" y="1023620"/>
                    <a:pt x="163830" y="1023620"/>
                    <a:pt x="161290" y="1023620"/>
                  </a:cubicBezTo>
                  <a:cubicBezTo>
                    <a:pt x="158750" y="1023620"/>
                    <a:pt x="154940" y="1023620"/>
                    <a:pt x="152400" y="1023620"/>
                  </a:cubicBezTo>
                  <a:cubicBezTo>
                    <a:pt x="149860" y="1023620"/>
                    <a:pt x="147320" y="1022350"/>
                    <a:pt x="144780" y="1021080"/>
                  </a:cubicBezTo>
                  <a:cubicBezTo>
                    <a:pt x="142240" y="1019810"/>
                    <a:pt x="140970" y="1019810"/>
                    <a:pt x="138430" y="1018540"/>
                  </a:cubicBezTo>
                  <a:cubicBezTo>
                    <a:pt x="132080" y="1017270"/>
                    <a:pt x="119380" y="1017270"/>
                    <a:pt x="110490" y="1013460"/>
                  </a:cubicBezTo>
                  <a:cubicBezTo>
                    <a:pt x="101600" y="1009650"/>
                    <a:pt x="90170" y="1004570"/>
                    <a:pt x="83820" y="998220"/>
                  </a:cubicBezTo>
                  <a:cubicBezTo>
                    <a:pt x="77470" y="991870"/>
                    <a:pt x="72390" y="981710"/>
                    <a:pt x="69850" y="972820"/>
                  </a:cubicBezTo>
                  <a:cubicBezTo>
                    <a:pt x="67310" y="963930"/>
                    <a:pt x="63500" y="952500"/>
                    <a:pt x="66040" y="943610"/>
                  </a:cubicBezTo>
                  <a:cubicBezTo>
                    <a:pt x="68580" y="934720"/>
                    <a:pt x="78740" y="927100"/>
                    <a:pt x="86360" y="922020"/>
                  </a:cubicBezTo>
                  <a:cubicBezTo>
                    <a:pt x="93980" y="916940"/>
                    <a:pt x="102870" y="913130"/>
                    <a:pt x="111760" y="914400"/>
                  </a:cubicBezTo>
                  <a:cubicBezTo>
                    <a:pt x="121920" y="915670"/>
                    <a:pt x="130810" y="928370"/>
                    <a:pt x="140970" y="934720"/>
                  </a:cubicBezTo>
                  <a:cubicBezTo>
                    <a:pt x="149860" y="941070"/>
                    <a:pt x="162560" y="947420"/>
                    <a:pt x="168910" y="951230"/>
                  </a:cubicBezTo>
                  <a:cubicBezTo>
                    <a:pt x="172720" y="952500"/>
                    <a:pt x="173990" y="953770"/>
                    <a:pt x="176530" y="955040"/>
                  </a:cubicBezTo>
                  <a:cubicBezTo>
                    <a:pt x="179070" y="956310"/>
                    <a:pt x="180340" y="958850"/>
                    <a:pt x="182880" y="961390"/>
                  </a:cubicBezTo>
                  <a:cubicBezTo>
                    <a:pt x="184150" y="963930"/>
                    <a:pt x="186690" y="965200"/>
                    <a:pt x="187960" y="967740"/>
                  </a:cubicBezTo>
                  <a:cubicBezTo>
                    <a:pt x="189230" y="970280"/>
                    <a:pt x="189230" y="974090"/>
                    <a:pt x="190500" y="976630"/>
                  </a:cubicBezTo>
                  <a:cubicBezTo>
                    <a:pt x="190500" y="979170"/>
                    <a:pt x="191770" y="981710"/>
                    <a:pt x="191770" y="984250"/>
                  </a:cubicBezTo>
                  <a:cubicBezTo>
                    <a:pt x="191770" y="986790"/>
                    <a:pt x="193040" y="990600"/>
                    <a:pt x="191770" y="993140"/>
                  </a:cubicBezTo>
                  <a:cubicBezTo>
                    <a:pt x="190500" y="995680"/>
                    <a:pt x="189230" y="998220"/>
                    <a:pt x="187960" y="1000760"/>
                  </a:cubicBezTo>
                  <a:cubicBezTo>
                    <a:pt x="186690" y="1003300"/>
                    <a:pt x="185420" y="1005840"/>
                    <a:pt x="182880" y="1008380"/>
                  </a:cubicBezTo>
                  <a:cubicBezTo>
                    <a:pt x="181610" y="1010920"/>
                    <a:pt x="179070" y="1012190"/>
                    <a:pt x="176530" y="1013460"/>
                  </a:cubicBezTo>
                  <a:cubicBezTo>
                    <a:pt x="173990" y="1014730"/>
                    <a:pt x="171450" y="1016000"/>
                    <a:pt x="168910" y="1017270"/>
                  </a:cubicBezTo>
                  <a:cubicBezTo>
                    <a:pt x="166370" y="1018540"/>
                    <a:pt x="163830" y="1019810"/>
                    <a:pt x="161290" y="1019810"/>
                  </a:cubicBezTo>
                  <a:cubicBezTo>
                    <a:pt x="158750" y="1019810"/>
                    <a:pt x="154940" y="1019810"/>
                    <a:pt x="152400" y="1019810"/>
                  </a:cubicBezTo>
                  <a:cubicBezTo>
                    <a:pt x="149860" y="1019810"/>
                    <a:pt x="146050" y="1018540"/>
                    <a:pt x="144780" y="1018540"/>
                  </a:cubicBezTo>
                  <a:cubicBezTo>
                    <a:pt x="143510" y="1018540"/>
                    <a:pt x="143510" y="1017270"/>
                    <a:pt x="142240" y="1017270"/>
                  </a:cubicBezTo>
                  <a:cubicBezTo>
                    <a:pt x="137160" y="1014730"/>
                    <a:pt x="120650" y="1009650"/>
                    <a:pt x="111760" y="1003300"/>
                  </a:cubicBezTo>
                  <a:cubicBezTo>
                    <a:pt x="102870" y="998220"/>
                    <a:pt x="92710" y="990600"/>
                    <a:pt x="86360" y="982980"/>
                  </a:cubicBezTo>
                  <a:cubicBezTo>
                    <a:pt x="80010" y="976630"/>
                    <a:pt x="76200" y="969010"/>
                    <a:pt x="71120" y="961390"/>
                  </a:cubicBezTo>
                  <a:cubicBezTo>
                    <a:pt x="64770" y="952500"/>
                    <a:pt x="57150" y="942340"/>
                    <a:pt x="52070" y="930910"/>
                  </a:cubicBezTo>
                  <a:cubicBezTo>
                    <a:pt x="46990" y="919480"/>
                    <a:pt x="43180" y="906780"/>
                    <a:pt x="40640" y="895350"/>
                  </a:cubicBezTo>
                  <a:cubicBezTo>
                    <a:pt x="38100" y="883920"/>
                    <a:pt x="38100" y="872490"/>
                    <a:pt x="38100" y="862330"/>
                  </a:cubicBezTo>
                  <a:cubicBezTo>
                    <a:pt x="38100" y="853440"/>
                    <a:pt x="36830" y="844550"/>
                    <a:pt x="39370" y="835660"/>
                  </a:cubicBezTo>
                  <a:cubicBezTo>
                    <a:pt x="41910" y="826770"/>
                    <a:pt x="43180" y="815340"/>
                    <a:pt x="50800" y="807720"/>
                  </a:cubicBezTo>
                  <a:cubicBezTo>
                    <a:pt x="59690" y="798830"/>
                    <a:pt x="85090" y="786130"/>
                    <a:pt x="96520" y="789940"/>
                  </a:cubicBezTo>
                  <a:cubicBezTo>
                    <a:pt x="105410" y="792480"/>
                    <a:pt x="111760" y="806450"/>
                    <a:pt x="116840" y="816610"/>
                  </a:cubicBezTo>
                  <a:cubicBezTo>
                    <a:pt x="121920" y="825500"/>
                    <a:pt x="124460" y="835660"/>
                    <a:pt x="127000" y="845820"/>
                  </a:cubicBezTo>
                  <a:cubicBezTo>
                    <a:pt x="129540" y="854710"/>
                    <a:pt x="132080" y="864870"/>
                    <a:pt x="133350" y="873760"/>
                  </a:cubicBezTo>
                  <a:cubicBezTo>
                    <a:pt x="134620" y="882650"/>
                    <a:pt x="135890" y="890270"/>
                    <a:pt x="135890" y="899160"/>
                  </a:cubicBezTo>
                  <a:cubicBezTo>
                    <a:pt x="135890" y="908050"/>
                    <a:pt x="133350" y="918210"/>
                    <a:pt x="133350" y="924560"/>
                  </a:cubicBezTo>
                  <a:cubicBezTo>
                    <a:pt x="133350" y="928370"/>
                    <a:pt x="135890" y="930910"/>
                    <a:pt x="135890" y="933450"/>
                  </a:cubicBezTo>
                  <a:cubicBezTo>
                    <a:pt x="135890" y="935990"/>
                    <a:pt x="135890" y="939800"/>
                    <a:pt x="134620" y="942340"/>
                  </a:cubicBezTo>
                  <a:cubicBezTo>
                    <a:pt x="134620" y="944880"/>
                    <a:pt x="133350" y="947420"/>
                    <a:pt x="132080" y="949960"/>
                  </a:cubicBezTo>
                  <a:cubicBezTo>
                    <a:pt x="130810" y="952500"/>
                    <a:pt x="129540" y="955040"/>
                    <a:pt x="128270" y="957580"/>
                  </a:cubicBezTo>
                  <a:cubicBezTo>
                    <a:pt x="127000" y="960120"/>
                    <a:pt x="124460" y="962660"/>
                    <a:pt x="121920" y="963930"/>
                  </a:cubicBezTo>
                  <a:cubicBezTo>
                    <a:pt x="119380" y="965200"/>
                    <a:pt x="116840" y="966470"/>
                    <a:pt x="114300" y="967740"/>
                  </a:cubicBezTo>
                  <a:cubicBezTo>
                    <a:pt x="111760" y="969010"/>
                    <a:pt x="109220" y="970280"/>
                    <a:pt x="106680" y="970280"/>
                  </a:cubicBezTo>
                  <a:cubicBezTo>
                    <a:pt x="104140" y="971550"/>
                    <a:pt x="100330" y="971550"/>
                    <a:pt x="97790" y="971550"/>
                  </a:cubicBezTo>
                  <a:cubicBezTo>
                    <a:pt x="95250" y="971550"/>
                    <a:pt x="92710" y="971550"/>
                    <a:pt x="90170" y="970280"/>
                  </a:cubicBezTo>
                  <a:cubicBezTo>
                    <a:pt x="87630" y="969010"/>
                    <a:pt x="83820" y="967740"/>
                    <a:pt x="81280" y="966470"/>
                  </a:cubicBezTo>
                  <a:cubicBezTo>
                    <a:pt x="78740" y="965200"/>
                    <a:pt x="77470" y="963930"/>
                    <a:pt x="74930" y="961390"/>
                  </a:cubicBezTo>
                  <a:cubicBezTo>
                    <a:pt x="72390" y="958850"/>
                    <a:pt x="71120" y="957580"/>
                    <a:pt x="69850" y="955040"/>
                  </a:cubicBezTo>
                  <a:cubicBezTo>
                    <a:pt x="68580" y="952500"/>
                    <a:pt x="67310" y="951230"/>
                    <a:pt x="66040" y="947420"/>
                  </a:cubicBezTo>
                  <a:cubicBezTo>
                    <a:pt x="63500" y="942340"/>
                    <a:pt x="60960" y="933450"/>
                    <a:pt x="58420" y="925830"/>
                  </a:cubicBezTo>
                  <a:cubicBezTo>
                    <a:pt x="55880" y="916940"/>
                    <a:pt x="52070" y="905510"/>
                    <a:pt x="49530" y="895350"/>
                  </a:cubicBezTo>
                  <a:cubicBezTo>
                    <a:pt x="46990" y="883920"/>
                    <a:pt x="44450" y="872490"/>
                    <a:pt x="43180" y="861060"/>
                  </a:cubicBezTo>
                  <a:cubicBezTo>
                    <a:pt x="41910" y="850900"/>
                    <a:pt x="40640" y="842010"/>
                    <a:pt x="40640" y="831850"/>
                  </a:cubicBezTo>
                  <a:cubicBezTo>
                    <a:pt x="40640" y="822960"/>
                    <a:pt x="41910" y="812800"/>
                    <a:pt x="40640" y="803910"/>
                  </a:cubicBezTo>
                  <a:cubicBezTo>
                    <a:pt x="39370" y="793750"/>
                    <a:pt x="34290" y="782320"/>
                    <a:pt x="29210" y="773430"/>
                  </a:cubicBezTo>
                  <a:cubicBezTo>
                    <a:pt x="25400" y="765810"/>
                    <a:pt x="19050" y="759460"/>
                    <a:pt x="15240" y="751840"/>
                  </a:cubicBezTo>
                  <a:cubicBezTo>
                    <a:pt x="11430" y="744220"/>
                    <a:pt x="7620" y="734060"/>
                    <a:pt x="5080" y="725170"/>
                  </a:cubicBezTo>
                  <a:cubicBezTo>
                    <a:pt x="2540" y="715010"/>
                    <a:pt x="2540" y="703580"/>
                    <a:pt x="2540" y="693420"/>
                  </a:cubicBezTo>
                  <a:cubicBezTo>
                    <a:pt x="2540" y="683260"/>
                    <a:pt x="2540" y="673100"/>
                    <a:pt x="2540" y="662940"/>
                  </a:cubicBezTo>
                  <a:cubicBezTo>
                    <a:pt x="2540" y="654050"/>
                    <a:pt x="3810" y="646430"/>
                    <a:pt x="3810" y="637540"/>
                  </a:cubicBezTo>
                  <a:cubicBezTo>
                    <a:pt x="3810" y="628650"/>
                    <a:pt x="3810" y="618490"/>
                    <a:pt x="5080" y="609600"/>
                  </a:cubicBezTo>
                  <a:cubicBezTo>
                    <a:pt x="5080" y="600710"/>
                    <a:pt x="5080" y="588010"/>
                    <a:pt x="7620" y="582930"/>
                  </a:cubicBezTo>
                  <a:cubicBezTo>
                    <a:pt x="8890" y="580390"/>
                    <a:pt x="11430" y="579120"/>
                    <a:pt x="12700" y="576580"/>
                  </a:cubicBezTo>
                  <a:cubicBezTo>
                    <a:pt x="13970" y="575310"/>
                    <a:pt x="16510" y="572770"/>
                    <a:pt x="17780" y="571500"/>
                  </a:cubicBezTo>
                  <a:cubicBezTo>
                    <a:pt x="20320" y="570230"/>
                    <a:pt x="21590" y="567690"/>
                    <a:pt x="24130" y="566420"/>
                  </a:cubicBezTo>
                  <a:cubicBezTo>
                    <a:pt x="26670" y="565150"/>
                    <a:pt x="29210" y="563880"/>
                    <a:pt x="31750" y="563880"/>
                  </a:cubicBezTo>
                  <a:cubicBezTo>
                    <a:pt x="34290" y="563880"/>
                    <a:pt x="36830" y="563880"/>
                    <a:pt x="39370" y="563880"/>
                  </a:cubicBezTo>
                  <a:cubicBezTo>
                    <a:pt x="41910" y="563880"/>
                    <a:pt x="45720" y="563880"/>
                    <a:pt x="48260" y="565150"/>
                  </a:cubicBezTo>
                  <a:cubicBezTo>
                    <a:pt x="50800" y="566420"/>
                    <a:pt x="52070" y="567690"/>
                    <a:pt x="54610" y="568960"/>
                  </a:cubicBezTo>
                  <a:cubicBezTo>
                    <a:pt x="57150" y="570230"/>
                    <a:pt x="59690" y="571500"/>
                    <a:pt x="60960" y="572770"/>
                  </a:cubicBezTo>
                  <a:cubicBezTo>
                    <a:pt x="63500" y="574040"/>
                    <a:pt x="64770" y="576580"/>
                    <a:pt x="66040" y="579120"/>
                  </a:cubicBezTo>
                  <a:cubicBezTo>
                    <a:pt x="67310" y="581660"/>
                    <a:pt x="68580" y="584200"/>
                    <a:pt x="69850" y="586740"/>
                  </a:cubicBezTo>
                  <a:cubicBezTo>
                    <a:pt x="71120" y="589280"/>
                    <a:pt x="71120" y="591820"/>
                    <a:pt x="71120" y="594360"/>
                  </a:cubicBezTo>
                  <a:cubicBezTo>
                    <a:pt x="71120" y="596900"/>
                    <a:pt x="69850" y="599440"/>
                    <a:pt x="69850" y="601980"/>
                  </a:cubicBezTo>
                  <a:cubicBezTo>
                    <a:pt x="69850" y="604520"/>
                    <a:pt x="69850" y="607060"/>
                    <a:pt x="68580" y="609600"/>
                  </a:cubicBezTo>
                  <a:cubicBezTo>
                    <a:pt x="67310" y="613410"/>
                    <a:pt x="66040" y="615950"/>
                    <a:pt x="64770" y="621030"/>
                  </a:cubicBezTo>
                  <a:cubicBezTo>
                    <a:pt x="63500" y="628650"/>
                    <a:pt x="64770" y="640080"/>
                    <a:pt x="63500" y="648970"/>
                  </a:cubicBezTo>
                  <a:cubicBezTo>
                    <a:pt x="62230" y="657860"/>
                    <a:pt x="63500" y="668020"/>
                    <a:pt x="58420" y="674370"/>
                  </a:cubicBezTo>
                  <a:cubicBezTo>
                    <a:pt x="53340" y="680720"/>
                    <a:pt x="34290" y="687070"/>
                    <a:pt x="31750" y="684530"/>
                  </a:cubicBezTo>
                  <a:cubicBezTo>
                    <a:pt x="30480" y="683260"/>
                    <a:pt x="31750" y="679450"/>
                    <a:pt x="33020" y="676910"/>
                  </a:cubicBezTo>
                  <a:cubicBezTo>
                    <a:pt x="33020" y="674370"/>
                    <a:pt x="34290" y="673100"/>
                    <a:pt x="35560" y="670560"/>
                  </a:cubicBezTo>
                  <a:cubicBezTo>
                    <a:pt x="36830" y="669290"/>
                    <a:pt x="38100" y="666750"/>
                    <a:pt x="39370" y="665480"/>
                  </a:cubicBezTo>
                  <a:cubicBezTo>
                    <a:pt x="40640" y="664210"/>
                    <a:pt x="43180" y="661670"/>
                    <a:pt x="44450" y="660400"/>
                  </a:cubicBezTo>
                  <a:cubicBezTo>
                    <a:pt x="46990" y="659130"/>
                    <a:pt x="48260" y="657860"/>
                    <a:pt x="50800" y="656590"/>
                  </a:cubicBezTo>
                  <a:cubicBezTo>
                    <a:pt x="53340" y="655320"/>
                    <a:pt x="54610" y="655320"/>
                    <a:pt x="57150" y="655320"/>
                  </a:cubicBezTo>
                  <a:cubicBezTo>
                    <a:pt x="59690" y="655320"/>
                    <a:pt x="62230" y="655320"/>
                    <a:pt x="64770" y="655320"/>
                  </a:cubicBezTo>
                  <a:cubicBezTo>
                    <a:pt x="67310" y="655320"/>
                    <a:pt x="68580" y="655320"/>
                    <a:pt x="71120" y="656590"/>
                  </a:cubicBezTo>
                  <a:cubicBezTo>
                    <a:pt x="73660" y="657860"/>
                    <a:pt x="74930" y="659130"/>
                    <a:pt x="77470" y="660400"/>
                  </a:cubicBezTo>
                  <a:cubicBezTo>
                    <a:pt x="78740" y="661670"/>
                    <a:pt x="81280" y="664210"/>
                    <a:pt x="82550" y="665480"/>
                  </a:cubicBezTo>
                  <a:cubicBezTo>
                    <a:pt x="83820" y="666750"/>
                    <a:pt x="85090" y="669290"/>
                    <a:pt x="86360" y="670560"/>
                  </a:cubicBezTo>
                  <a:cubicBezTo>
                    <a:pt x="87630" y="673100"/>
                    <a:pt x="88900" y="674370"/>
                    <a:pt x="88900" y="676910"/>
                  </a:cubicBezTo>
                  <a:cubicBezTo>
                    <a:pt x="90170" y="679450"/>
                    <a:pt x="90170" y="681990"/>
                    <a:pt x="90170" y="684530"/>
                  </a:cubicBezTo>
                  <a:cubicBezTo>
                    <a:pt x="90170" y="689610"/>
                    <a:pt x="90170" y="697230"/>
                    <a:pt x="90170" y="704850"/>
                  </a:cubicBezTo>
                  <a:cubicBezTo>
                    <a:pt x="90170" y="715010"/>
                    <a:pt x="91440" y="731520"/>
                    <a:pt x="90170" y="737870"/>
                  </a:cubicBezTo>
                  <a:cubicBezTo>
                    <a:pt x="90170" y="740410"/>
                    <a:pt x="88900" y="741680"/>
                    <a:pt x="87630" y="744220"/>
                  </a:cubicBezTo>
                  <a:cubicBezTo>
                    <a:pt x="86360" y="746760"/>
                    <a:pt x="86360" y="748030"/>
                    <a:pt x="85090" y="750570"/>
                  </a:cubicBezTo>
                  <a:cubicBezTo>
                    <a:pt x="83820" y="751840"/>
                    <a:pt x="82550" y="754380"/>
                    <a:pt x="81280" y="755650"/>
                  </a:cubicBezTo>
                  <a:cubicBezTo>
                    <a:pt x="80010" y="756920"/>
                    <a:pt x="77470" y="758190"/>
                    <a:pt x="76200" y="759460"/>
                  </a:cubicBezTo>
                  <a:cubicBezTo>
                    <a:pt x="73660" y="760730"/>
                    <a:pt x="72390" y="762000"/>
                    <a:pt x="69850" y="762000"/>
                  </a:cubicBezTo>
                  <a:cubicBezTo>
                    <a:pt x="67310" y="763270"/>
                    <a:pt x="64770" y="763270"/>
                    <a:pt x="62230" y="763270"/>
                  </a:cubicBezTo>
                  <a:cubicBezTo>
                    <a:pt x="59690" y="763270"/>
                    <a:pt x="58420" y="763270"/>
                    <a:pt x="55880" y="763270"/>
                  </a:cubicBezTo>
                  <a:cubicBezTo>
                    <a:pt x="53340" y="763270"/>
                    <a:pt x="52070" y="762000"/>
                    <a:pt x="49530" y="760730"/>
                  </a:cubicBezTo>
                  <a:cubicBezTo>
                    <a:pt x="48260" y="759460"/>
                    <a:pt x="45720" y="758190"/>
                    <a:pt x="44450" y="756920"/>
                  </a:cubicBezTo>
                  <a:cubicBezTo>
                    <a:pt x="43180" y="755650"/>
                    <a:pt x="40640" y="754380"/>
                    <a:pt x="39370" y="753110"/>
                  </a:cubicBezTo>
                  <a:cubicBezTo>
                    <a:pt x="38100" y="751840"/>
                    <a:pt x="36830" y="749300"/>
                    <a:pt x="35560" y="746760"/>
                  </a:cubicBezTo>
                  <a:cubicBezTo>
                    <a:pt x="34290" y="744220"/>
                    <a:pt x="34290" y="742950"/>
                    <a:pt x="34290" y="740410"/>
                  </a:cubicBezTo>
                  <a:cubicBezTo>
                    <a:pt x="34290" y="737870"/>
                    <a:pt x="33020" y="735330"/>
                    <a:pt x="33020" y="732790"/>
                  </a:cubicBezTo>
                  <a:cubicBezTo>
                    <a:pt x="33020" y="728980"/>
                    <a:pt x="34290" y="725170"/>
                    <a:pt x="35560" y="718820"/>
                  </a:cubicBezTo>
                  <a:cubicBezTo>
                    <a:pt x="38100" y="709930"/>
                    <a:pt x="45720" y="689610"/>
                    <a:pt x="45720" y="681990"/>
                  </a:cubicBezTo>
                  <a:cubicBezTo>
                    <a:pt x="45720" y="679450"/>
                    <a:pt x="44450" y="678180"/>
                    <a:pt x="44450" y="675640"/>
                  </a:cubicBezTo>
                  <a:cubicBezTo>
                    <a:pt x="44450" y="673100"/>
                    <a:pt x="45720" y="671830"/>
                    <a:pt x="45720" y="669290"/>
                  </a:cubicBezTo>
                  <a:cubicBezTo>
                    <a:pt x="46990" y="666750"/>
                    <a:pt x="46990" y="665480"/>
                    <a:pt x="48260" y="662940"/>
                  </a:cubicBezTo>
                  <a:cubicBezTo>
                    <a:pt x="49530" y="661670"/>
                    <a:pt x="50800" y="659130"/>
                    <a:pt x="52070" y="657860"/>
                  </a:cubicBezTo>
                  <a:cubicBezTo>
                    <a:pt x="53340" y="656590"/>
                    <a:pt x="55880" y="654050"/>
                    <a:pt x="57150" y="652780"/>
                  </a:cubicBezTo>
                  <a:cubicBezTo>
                    <a:pt x="58420" y="651510"/>
                    <a:pt x="60960" y="650240"/>
                    <a:pt x="62230" y="650240"/>
                  </a:cubicBezTo>
                  <a:cubicBezTo>
                    <a:pt x="64770" y="648970"/>
                    <a:pt x="66040" y="648970"/>
                    <a:pt x="68580" y="648970"/>
                  </a:cubicBezTo>
                  <a:cubicBezTo>
                    <a:pt x="71120" y="648970"/>
                    <a:pt x="73660" y="648970"/>
                    <a:pt x="76200" y="648970"/>
                  </a:cubicBezTo>
                  <a:cubicBezTo>
                    <a:pt x="78740" y="648970"/>
                    <a:pt x="80010" y="648970"/>
                    <a:pt x="82550" y="650240"/>
                  </a:cubicBezTo>
                  <a:cubicBezTo>
                    <a:pt x="83820" y="650240"/>
                    <a:pt x="86360" y="651510"/>
                    <a:pt x="87630" y="652780"/>
                  </a:cubicBezTo>
                  <a:cubicBezTo>
                    <a:pt x="88900" y="654050"/>
                    <a:pt x="91440" y="656590"/>
                    <a:pt x="92710" y="657860"/>
                  </a:cubicBezTo>
                  <a:cubicBezTo>
                    <a:pt x="93980" y="659130"/>
                    <a:pt x="95250" y="661670"/>
                    <a:pt x="96520" y="662940"/>
                  </a:cubicBezTo>
                  <a:cubicBezTo>
                    <a:pt x="97790" y="665480"/>
                    <a:pt x="97790" y="666750"/>
                    <a:pt x="99060" y="669290"/>
                  </a:cubicBezTo>
                  <a:cubicBezTo>
                    <a:pt x="100330" y="673100"/>
                    <a:pt x="100330" y="676910"/>
                    <a:pt x="101600" y="681990"/>
                  </a:cubicBezTo>
                  <a:cubicBezTo>
                    <a:pt x="102870" y="690880"/>
                    <a:pt x="106680" y="713740"/>
                    <a:pt x="106680" y="721360"/>
                  </a:cubicBezTo>
                  <a:cubicBezTo>
                    <a:pt x="106680" y="723900"/>
                    <a:pt x="106680" y="725170"/>
                    <a:pt x="105410" y="727710"/>
                  </a:cubicBezTo>
                  <a:cubicBezTo>
                    <a:pt x="105410" y="728980"/>
                    <a:pt x="104140" y="731520"/>
                    <a:pt x="102870" y="732790"/>
                  </a:cubicBezTo>
                  <a:cubicBezTo>
                    <a:pt x="101600" y="734060"/>
                    <a:pt x="99060" y="736600"/>
                    <a:pt x="97790" y="737870"/>
                  </a:cubicBezTo>
                  <a:cubicBezTo>
                    <a:pt x="96520" y="739140"/>
                    <a:pt x="93980" y="740410"/>
                    <a:pt x="92710" y="741680"/>
                  </a:cubicBezTo>
                  <a:cubicBezTo>
                    <a:pt x="91440" y="742950"/>
                    <a:pt x="88900" y="744220"/>
                    <a:pt x="87630" y="744220"/>
                  </a:cubicBezTo>
                  <a:cubicBezTo>
                    <a:pt x="85090" y="745490"/>
                    <a:pt x="83820" y="745490"/>
                    <a:pt x="81280" y="745490"/>
                  </a:cubicBezTo>
                  <a:cubicBezTo>
                    <a:pt x="78740" y="745490"/>
                    <a:pt x="77470" y="745490"/>
                    <a:pt x="74930" y="745490"/>
                  </a:cubicBezTo>
                  <a:cubicBezTo>
                    <a:pt x="72390" y="745490"/>
                    <a:pt x="71120" y="744220"/>
                    <a:pt x="68580" y="742950"/>
                  </a:cubicBezTo>
                  <a:cubicBezTo>
                    <a:pt x="67310" y="741680"/>
                    <a:pt x="64770" y="740410"/>
                    <a:pt x="63500" y="739140"/>
                  </a:cubicBezTo>
                  <a:cubicBezTo>
                    <a:pt x="62230" y="737870"/>
                    <a:pt x="59690" y="736600"/>
                    <a:pt x="58420" y="735330"/>
                  </a:cubicBezTo>
                  <a:cubicBezTo>
                    <a:pt x="57150" y="734060"/>
                    <a:pt x="57150" y="731520"/>
                    <a:pt x="55880" y="728980"/>
                  </a:cubicBezTo>
                  <a:cubicBezTo>
                    <a:pt x="54610" y="726440"/>
                    <a:pt x="53340" y="725170"/>
                    <a:pt x="53340" y="722630"/>
                  </a:cubicBezTo>
                  <a:cubicBezTo>
                    <a:pt x="53340" y="720090"/>
                    <a:pt x="53340" y="718820"/>
                    <a:pt x="53340" y="716280"/>
                  </a:cubicBezTo>
                  <a:cubicBezTo>
                    <a:pt x="53340" y="711200"/>
                    <a:pt x="57150" y="701040"/>
                    <a:pt x="57150" y="695960"/>
                  </a:cubicBezTo>
                  <a:cubicBezTo>
                    <a:pt x="57150" y="693420"/>
                    <a:pt x="57150" y="692150"/>
                    <a:pt x="57150" y="689610"/>
                  </a:cubicBezTo>
                  <a:cubicBezTo>
                    <a:pt x="57150" y="688340"/>
                    <a:pt x="57150" y="685800"/>
                    <a:pt x="58420" y="684530"/>
                  </a:cubicBezTo>
                  <a:cubicBezTo>
                    <a:pt x="59690" y="683260"/>
                    <a:pt x="60960" y="680720"/>
                    <a:pt x="62230" y="679450"/>
                  </a:cubicBezTo>
                  <a:cubicBezTo>
                    <a:pt x="63500" y="678180"/>
                    <a:pt x="64770" y="675640"/>
                    <a:pt x="66040" y="674370"/>
                  </a:cubicBezTo>
                  <a:cubicBezTo>
                    <a:pt x="67310" y="673100"/>
                    <a:pt x="69850" y="671830"/>
                    <a:pt x="71120" y="670560"/>
                  </a:cubicBezTo>
                  <a:cubicBezTo>
                    <a:pt x="72390" y="669290"/>
                    <a:pt x="74930" y="669290"/>
                    <a:pt x="76200" y="669290"/>
                  </a:cubicBezTo>
                  <a:cubicBezTo>
                    <a:pt x="78740" y="669290"/>
                    <a:pt x="80010" y="668020"/>
                    <a:pt x="82550" y="668020"/>
                  </a:cubicBezTo>
                  <a:cubicBezTo>
                    <a:pt x="85090" y="668020"/>
                    <a:pt x="86360" y="669290"/>
                    <a:pt x="88900" y="669290"/>
                  </a:cubicBezTo>
                  <a:cubicBezTo>
                    <a:pt x="91440" y="669290"/>
                    <a:pt x="92710" y="669290"/>
                    <a:pt x="95250" y="670560"/>
                  </a:cubicBezTo>
                  <a:cubicBezTo>
                    <a:pt x="96520" y="671830"/>
                    <a:pt x="99060" y="673100"/>
                    <a:pt x="100330" y="674370"/>
                  </a:cubicBezTo>
                  <a:cubicBezTo>
                    <a:pt x="101600" y="675640"/>
                    <a:pt x="102870" y="678180"/>
                    <a:pt x="104140" y="679450"/>
                  </a:cubicBezTo>
                  <a:cubicBezTo>
                    <a:pt x="105410" y="680720"/>
                    <a:pt x="106680" y="683260"/>
                    <a:pt x="106680" y="684530"/>
                  </a:cubicBezTo>
                  <a:cubicBezTo>
                    <a:pt x="107950" y="687070"/>
                    <a:pt x="107950" y="688340"/>
                    <a:pt x="107950" y="690880"/>
                  </a:cubicBezTo>
                  <a:cubicBezTo>
                    <a:pt x="109220" y="697230"/>
                    <a:pt x="110490" y="709930"/>
                    <a:pt x="110490" y="718820"/>
                  </a:cubicBezTo>
                  <a:cubicBezTo>
                    <a:pt x="110490" y="727710"/>
                    <a:pt x="110490" y="735330"/>
                    <a:pt x="110490" y="744220"/>
                  </a:cubicBezTo>
                  <a:cubicBezTo>
                    <a:pt x="110490" y="754380"/>
                    <a:pt x="111760" y="767080"/>
                    <a:pt x="111760" y="778510"/>
                  </a:cubicBezTo>
                  <a:cubicBezTo>
                    <a:pt x="111760" y="788670"/>
                    <a:pt x="111760" y="802640"/>
                    <a:pt x="111760" y="808990"/>
                  </a:cubicBezTo>
                  <a:cubicBezTo>
                    <a:pt x="111760" y="811530"/>
                    <a:pt x="111760" y="812800"/>
                    <a:pt x="110490" y="815340"/>
                  </a:cubicBezTo>
                  <a:cubicBezTo>
                    <a:pt x="110490" y="816610"/>
                    <a:pt x="109220" y="819150"/>
                    <a:pt x="107950" y="820420"/>
                  </a:cubicBezTo>
                  <a:cubicBezTo>
                    <a:pt x="106680" y="821690"/>
                    <a:pt x="105410" y="824230"/>
                    <a:pt x="104140" y="825500"/>
                  </a:cubicBezTo>
                  <a:cubicBezTo>
                    <a:pt x="102870" y="826770"/>
                    <a:pt x="101600" y="828040"/>
                    <a:pt x="100330" y="829310"/>
                  </a:cubicBezTo>
                  <a:cubicBezTo>
                    <a:pt x="99060" y="830580"/>
                    <a:pt x="96520" y="830580"/>
                    <a:pt x="93980" y="831850"/>
                  </a:cubicBezTo>
                  <a:cubicBezTo>
                    <a:pt x="92710" y="831850"/>
                    <a:pt x="90170" y="833120"/>
                    <a:pt x="88900" y="833120"/>
                  </a:cubicBezTo>
                  <a:cubicBezTo>
                    <a:pt x="86360" y="833120"/>
                    <a:pt x="85090" y="833120"/>
                    <a:pt x="82550" y="833120"/>
                  </a:cubicBezTo>
                  <a:cubicBezTo>
                    <a:pt x="80010" y="833120"/>
                    <a:pt x="78740" y="833120"/>
                    <a:pt x="76200" y="831850"/>
                  </a:cubicBezTo>
                  <a:cubicBezTo>
                    <a:pt x="74930" y="830580"/>
                    <a:pt x="72390" y="829310"/>
                    <a:pt x="71120" y="828040"/>
                  </a:cubicBezTo>
                  <a:cubicBezTo>
                    <a:pt x="69850" y="826770"/>
                    <a:pt x="67310" y="825500"/>
                    <a:pt x="66040" y="824230"/>
                  </a:cubicBezTo>
                  <a:cubicBezTo>
                    <a:pt x="64770" y="822960"/>
                    <a:pt x="64770" y="820420"/>
                    <a:pt x="63500" y="819150"/>
                  </a:cubicBezTo>
                  <a:cubicBezTo>
                    <a:pt x="62230" y="816610"/>
                    <a:pt x="60960" y="815340"/>
                    <a:pt x="60960" y="812800"/>
                  </a:cubicBezTo>
                  <a:cubicBezTo>
                    <a:pt x="60960" y="810260"/>
                    <a:pt x="60960" y="808990"/>
                    <a:pt x="60960" y="806450"/>
                  </a:cubicBezTo>
                  <a:cubicBezTo>
                    <a:pt x="60960" y="800100"/>
                    <a:pt x="60960" y="786130"/>
                    <a:pt x="62230" y="777240"/>
                  </a:cubicBezTo>
                  <a:cubicBezTo>
                    <a:pt x="62230" y="768350"/>
                    <a:pt x="63500" y="759460"/>
                    <a:pt x="64770" y="750570"/>
                  </a:cubicBezTo>
                  <a:cubicBezTo>
                    <a:pt x="66040" y="741680"/>
                    <a:pt x="67310" y="732790"/>
                    <a:pt x="68580" y="722630"/>
                  </a:cubicBezTo>
                  <a:cubicBezTo>
                    <a:pt x="71120" y="709930"/>
                    <a:pt x="76200" y="688340"/>
                    <a:pt x="77470" y="680720"/>
                  </a:cubicBezTo>
                  <a:cubicBezTo>
                    <a:pt x="77470" y="678180"/>
                    <a:pt x="77470" y="676910"/>
                    <a:pt x="77470" y="674370"/>
                  </a:cubicBezTo>
                  <a:cubicBezTo>
                    <a:pt x="77470" y="673100"/>
                    <a:pt x="78740" y="670560"/>
                    <a:pt x="80010" y="669290"/>
                  </a:cubicBezTo>
                  <a:cubicBezTo>
                    <a:pt x="81280" y="668020"/>
                    <a:pt x="82550" y="665480"/>
                    <a:pt x="83820" y="664210"/>
                  </a:cubicBezTo>
                  <a:cubicBezTo>
                    <a:pt x="85090" y="662940"/>
                    <a:pt x="86360" y="661670"/>
                    <a:pt x="87630" y="660400"/>
                  </a:cubicBezTo>
                  <a:cubicBezTo>
                    <a:pt x="88900" y="659130"/>
                    <a:pt x="91440" y="659130"/>
                    <a:pt x="93980" y="657860"/>
                  </a:cubicBezTo>
                  <a:cubicBezTo>
                    <a:pt x="95250" y="656590"/>
                    <a:pt x="97790" y="655320"/>
                    <a:pt x="99060" y="655320"/>
                  </a:cubicBezTo>
                  <a:cubicBezTo>
                    <a:pt x="101600" y="655320"/>
                    <a:pt x="102870" y="655320"/>
                    <a:pt x="105410" y="655320"/>
                  </a:cubicBezTo>
                  <a:cubicBezTo>
                    <a:pt x="107950" y="655320"/>
                    <a:pt x="109220" y="656590"/>
                    <a:pt x="111760" y="657860"/>
                  </a:cubicBezTo>
                  <a:cubicBezTo>
                    <a:pt x="113030" y="659130"/>
                    <a:pt x="115570" y="659130"/>
                    <a:pt x="116840" y="660400"/>
                  </a:cubicBezTo>
                  <a:cubicBezTo>
                    <a:pt x="118110" y="661670"/>
                    <a:pt x="120650" y="662940"/>
                    <a:pt x="121920" y="664210"/>
                  </a:cubicBezTo>
                  <a:cubicBezTo>
                    <a:pt x="123190" y="665480"/>
                    <a:pt x="123190" y="668020"/>
                    <a:pt x="124460" y="669290"/>
                  </a:cubicBezTo>
                  <a:cubicBezTo>
                    <a:pt x="125730" y="670560"/>
                    <a:pt x="127000" y="673100"/>
                    <a:pt x="127000" y="674370"/>
                  </a:cubicBezTo>
                  <a:cubicBezTo>
                    <a:pt x="128270" y="676910"/>
                    <a:pt x="128270" y="678180"/>
                    <a:pt x="128270" y="680720"/>
                  </a:cubicBezTo>
                  <a:cubicBezTo>
                    <a:pt x="128270" y="684530"/>
                    <a:pt x="127000" y="687070"/>
                    <a:pt x="127000" y="692150"/>
                  </a:cubicBezTo>
                  <a:cubicBezTo>
                    <a:pt x="125730" y="701040"/>
                    <a:pt x="125730" y="722630"/>
                    <a:pt x="125730" y="728980"/>
                  </a:cubicBezTo>
                  <a:cubicBezTo>
                    <a:pt x="125730" y="731520"/>
                    <a:pt x="125730" y="732790"/>
                    <a:pt x="125730" y="734060"/>
                  </a:cubicBezTo>
                  <a:cubicBezTo>
                    <a:pt x="125730" y="736600"/>
                    <a:pt x="124460" y="739140"/>
                    <a:pt x="123190" y="740410"/>
                  </a:cubicBezTo>
                  <a:cubicBezTo>
                    <a:pt x="121920" y="741680"/>
                    <a:pt x="121920" y="742950"/>
                    <a:pt x="120650" y="744220"/>
                  </a:cubicBezTo>
                  <a:cubicBezTo>
                    <a:pt x="119380" y="745490"/>
                    <a:pt x="116840" y="746760"/>
                    <a:pt x="115570" y="748030"/>
                  </a:cubicBezTo>
                  <a:cubicBezTo>
                    <a:pt x="114300" y="749300"/>
                    <a:pt x="111760" y="750570"/>
                    <a:pt x="110490" y="751840"/>
                  </a:cubicBezTo>
                  <a:cubicBezTo>
                    <a:pt x="109220" y="753110"/>
                    <a:pt x="106680" y="753110"/>
                    <a:pt x="105410" y="753110"/>
                  </a:cubicBezTo>
                  <a:cubicBezTo>
                    <a:pt x="102870" y="753110"/>
                    <a:pt x="101600" y="753110"/>
                    <a:pt x="99060" y="753110"/>
                  </a:cubicBezTo>
                  <a:cubicBezTo>
                    <a:pt x="97790" y="753110"/>
                    <a:pt x="95250" y="753110"/>
                    <a:pt x="93980" y="751840"/>
                  </a:cubicBezTo>
                  <a:cubicBezTo>
                    <a:pt x="92710" y="750570"/>
                    <a:pt x="90170" y="749300"/>
                    <a:pt x="88900" y="748030"/>
                  </a:cubicBezTo>
                  <a:cubicBezTo>
                    <a:pt x="87630" y="746760"/>
                    <a:pt x="86360" y="745490"/>
                    <a:pt x="85090" y="744220"/>
                  </a:cubicBezTo>
                  <a:cubicBezTo>
                    <a:pt x="83820" y="742950"/>
                    <a:pt x="82550" y="741680"/>
                    <a:pt x="81280" y="740410"/>
                  </a:cubicBezTo>
                  <a:cubicBezTo>
                    <a:pt x="80010" y="739140"/>
                    <a:pt x="78740" y="736600"/>
                    <a:pt x="78740" y="734060"/>
                  </a:cubicBezTo>
                  <a:cubicBezTo>
                    <a:pt x="78740" y="732790"/>
                    <a:pt x="78740" y="730250"/>
                    <a:pt x="78740" y="728980"/>
                  </a:cubicBezTo>
                  <a:cubicBezTo>
                    <a:pt x="78740" y="726440"/>
                    <a:pt x="78740" y="725170"/>
                    <a:pt x="78740" y="721360"/>
                  </a:cubicBezTo>
                  <a:cubicBezTo>
                    <a:pt x="78740" y="713740"/>
                    <a:pt x="80010" y="694690"/>
                    <a:pt x="80010" y="681990"/>
                  </a:cubicBezTo>
                  <a:cubicBezTo>
                    <a:pt x="80010" y="670560"/>
                    <a:pt x="80010" y="659130"/>
                    <a:pt x="80010" y="647700"/>
                  </a:cubicBezTo>
                  <a:cubicBezTo>
                    <a:pt x="80010" y="636270"/>
                    <a:pt x="78740" y="623570"/>
                    <a:pt x="78740" y="612140"/>
                  </a:cubicBezTo>
                  <a:cubicBezTo>
                    <a:pt x="78740" y="599440"/>
                    <a:pt x="77470" y="586740"/>
                    <a:pt x="77470" y="574040"/>
                  </a:cubicBezTo>
                  <a:cubicBezTo>
                    <a:pt x="77470" y="561340"/>
                    <a:pt x="76200" y="548640"/>
                    <a:pt x="76200" y="535940"/>
                  </a:cubicBezTo>
                  <a:cubicBezTo>
                    <a:pt x="76200" y="523240"/>
                    <a:pt x="74930" y="504190"/>
                    <a:pt x="76200" y="496570"/>
                  </a:cubicBezTo>
                  <a:cubicBezTo>
                    <a:pt x="76200" y="494030"/>
                    <a:pt x="76200" y="492760"/>
                    <a:pt x="77470" y="490220"/>
                  </a:cubicBezTo>
                  <a:cubicBezTo>
                    <a:pt x="77470" y="488950"/>
                    <a:pt x="78740" y="486410"/>
                    <a:pt x="80010" y="485140"/>
                  </a:cubicBezTo>
                  <a:cubicBezTo>
                    <a:pt x="81280" y="483870"/>
                    <a:pt x="82550" y="481330"/>
                    <a:pt x="83820" y="480060"/>
                  </a:cubicBezTo>
                  <a:cubicBezTo>
                    <a:pt x="85090" y="478790"/>
                    <a:pt x="87630" y="477520"/>
                    <a:pt x="88900" y="476250"/>
                  </a:cubicBezTo>
                  <a:cubicBezTo>
                    <a:pt x="91440" y="474980"/>
                    <a:pt x="92710" y="473710"/>
                    <a:pt x="95250" y="473710"/>
                  </a:cubicBezTo>
                  <a:cubicBezTo>
                    <a:pt x="97790" y="473710"/>
                    <a:pt x="99060" y="473710"/>
                    <a:pt x="101600" y="473710"/>
                  </a:cubicBezTo>
                  <a:cubicBezTo>
                    <a:pt x="104140" y="473710"/>
                    <a:pt x="105410" y="473710"/>
                    <a:pt x="107950" y="473710"/>
                  </a:cubicBezTo>
                  <a:cubicBezTo>
                    <a:pt x="110490" y="473710"/>
                    <a:pt x="111760" y="474980"/>
                    <a:pt x="114300" y="476250"/>
                  </a:cubicBezTo>
                  <a:cubicBezTo>
                    <a:pt x="115570" y="477520"/>
                    <a:pt x="118110" y="478790"/>
                    <a:pt x="119380" y="480060"/>
                  </a:cubicBezTo>
                  <a:cubicBezTo>
                    <a:pt x="120650" y="481330"/>
                    <a:pt x="121920" y="482600"/>
                    <a:pt x="123190" y="483870"/>
                  </a:cubicBezTo>
                  <a:cubicBezTo>
                    <a:pt x="124460" y="485140"/>
                    <a:pt x="125730" y="487680"/>
                    <a:pt x="127000" y="490220"/>
                  </a:cubicBezTo>
                  <a:cubicBezTo>
                    <a:pt x="128270" y="491490"/>
                    <a:pt x="128270" y="494030"/>
                    <a:pt x="128270" y="495300"/>
                  </a:cubicBezTo>
                  <a:cubicBezTo>
                    <a:pt x="128270" y="497840"/>
                    <a:pt x="128270" y="500380"/>
                    <a:pt x="128270" y="501650"/>
                  </a:cubicBezTo>
                  <a:cubicBezTo>
                    <a:pt x="128270" y="502920"/>
                    <a:pt x="128270" y="502920"/>
                    <a:pt x="128270" y="504190"/>
                  </a:cubicBezTo>
                  <a:cubicBezTo>
                    <a:pt x="128270" y="508000"/>
                    <a:pt x="125730" y="521970"/>
                    <a:pt x="124460" y="530860"/>
                  </a:cubicBezTo>
                  <a:cubicBezTo>
                    <a:pt x="123190" y="541020"/>
                    <a:pt x="120650" y="557530"/>
                    <a:pt x="119380" y="563880"/>
                  </a:cubicBezTo>
                  <a:cubicBezTo>
                    <a:pt x="119380" y="566420"/>
                    <a:pt x="118110" y="567690"/>
                    <a:pt x="118110" y="568960"/>
                  </a:cubicBezTo>
                  <a:cubicBezTo>
                    <a:pt x="116840" y="571500"/>
                    <a:pt x="116840" y="574040"/>
                    <a:pt x="115570" y="575310"/>
                  </a:cubicBezTo>
                  <a:cubicBezTo>
                    <a:pt x="114300" y="576580"/>
                    <a:pt x="113030" y="577850"/>
                    <a:pt x="111760" y="579120"/>
                  </a:cubicBezTo>
                  <a:cubicBezTo>
                    <a:pt x="110490" y="580390"/>
                    <a:pt x="109220" y="581660"/>
                    <a:pt x="107950" y="582930"/>
                  </a:cubicBezTo>
                  <a:cubicBezTo>
                    <a:pt x="106680" y="584200"/>
                    <a:pt x="104140" y="584200"/>
                    <a:pt x="101600" y="585470"/>
                  </a:cubicBezTo>
                  <a:cubicBezTo>
                    <a:pt x="100330" y="585470"/>
                    <a:pt x="97790" y="586740"/>
                    <a:pt x="96520" y="586740"/>
                  </a:cubicBezTo>
                  <a:cubicBezTo>
                    <a:pt x="93980" y="586740"/>
                    <a:pt x="92710" y="585470"/>
                    <a:pt x="90170" y="585470"/>
                  </a:cubicBezTo>
                  <a:cubicBezTo>
                    <a:pt x="87630" y="585470"/>
                    <a:pt x="86360" y="585470"/>
                    <a:pt x="83820" y="584200"/>
                  </a:cubicBezTo>
                  <a:cubicBezTo>
                    <a:pt x="82550" y="582930"/>
                    <a:pt x="80010" y="581660"/>
                    <a:pt x="78740" y="580390"/>
                  </a:cubicBezTo>
                  <a:cubicBezTo>
                    <a:pt x="77470" y="579120"/>
                    <a:pt x="76200" y="577850"/>
                    <a:pt x="74930" y="576580"/>
                  </a:cubicBezTo>
                  <a:cubicBezTo>
                    <a:pt x="73660" y="575310"/>
                    <a:pt x="73660" y="572770"/>
                    <a:pt x="72390" y="571500"/>
                  </a:cubicBezTo>
                  <a:cubicBezTo>
                    <a:pt x="71120" y="568960"/>
                    <a:pt x="69850" y="567690"/>
                    <a:pt x="69850" y="565150"/>
                  </a:cubicBezTo>
                  <a:cubicBezTo>
                    <a:pt x="69850" y="563880"/>
                    <a:pt x="69850" y="562610"/>
                    <a:pt x="69850" y="560070"/>
                  </a:cubicBezTo>
                  <a:cubicBezTo>
                    <a:pt x="69850" y="556260"/>
                    <a:pt x="71120" y="551180"/>
                    <a:pt x="71120" y="546100"/>
                  </a:cubicBezTo>
                  <a:cubicBezTo>
                    <a:pt x="72390" y="538480"/>
                    <a:pt x="73660" y="529590"/>
                    <a:pt x="73660" y="519430"/>
                  </a:cubicBezTo>
                  <a:cubicBezTo>
                    <a:pt x="74930" y="508000"/>
                    <a:pt x="73660" y="495300"/>
                    <a:pt x="74930" y="482600"/>
                  </a:cubicBezTo>
                  <a:cubicBezTo>
                    <a:pt x="76200" y="467360"/>
                    <a:pt x="81280" y="441960"/>
                    <a:pt x="82550" y="433070"/>
                  </a:cubicBezTo>
                  <a:cubicBezTo>
                    <a:pt x="82550" y="430530"/>
                    <a:pt x="83820" y="429260"/>
                    <a:pt x="83820" y="426720"/>
                  </a:cubicBezTo>
                  <a:cubicBezTo>
                    <a:pt x="85090" y="424180"/>
                    <a:pt x="85090" y="422910"/>
                    <a:pt x="86360" y="420370"/>
                  </a:cubicBezTo>
                  <a:cubicBezTo>
                    <a:pt x="87630" y="419100"/>
                    <a:pt x="87630" y="416560"/>
                    <a:pt x="88900" y="415290"/>
                  </a:cubicBezTo>
                  <a:cubicBezTo>
                    <a:pt x="90170" y="414020"/>
                    <a:pt x="92710" y="412750"/>
                    <a:pt x="93980" y="411480"/>
                  </a:cubicBezTo>
                  <a:cubicBezTo>
                    <a:pt x="95250" y="410210"/>
                    <a:pt x="97790" y="408940"/>
                    <a:pt x="99060" y="408940"/>
                  </a:cubicBezTo>
                  <a:cubicBezTo>
                    <a:pt x="101600" y="407670"/>
                    <a:pt x="102870" y="407670"/>
                    <a:pt x="105410" y="407670"/>
                  </a:cubicBezTo>
                  <a:cubicBezTo>
                    <a:pt x="107950" y="407670"/>
                    <a:pt x="109220" y="407670"/>
                    <a:pt x="111760" y="407670"/>
                  </a:cubicBezTo>
                  <a:cubicBezTo>
                    <a:pt x="114300" y="407670"/>
                    <a:pt x="115570" y="407670"/>
                    <a:pt x="118110" y="408940"/>
                  </a:cubicBezTo>
                  <a:cubicBezTo>
                    <a:pt x="119380" y="408940"/>
                    <a:pt x="121920" y="410210"/>
                    <a:pt x="123190" y="411480"/>
                  </a:cubicBezTo>
                  <a:cubicBezTo>
                    <a:pt x="124460" y="412750"/>
                    <a:pt x="125730" y="414020"/>
                    <a:pt x="127000" y="415290"/>
                  </a:cubicBezTo>
                  <a:cubicBezTo>
                    <a:pt x="128270" y="416560"/>
                    <a:pt x="129540" y="419100"/>
                    <a:pt x="130810" y="420370"/>
                  </a:cubicBezTo>
                  <a:cubicBezTo>
                    <a:pt x="132080" y="422910"/>
                    <a:pt x="132080" y="424180"/>
                    <a:pt x="133350" y="426720"/>
                  </a:cubicBezTo>
                  <a:cubicBezTo>
                    <a:pt x="133350" y="427990"/>
                    <a:pt x="134620" y="429260"/>
                    <a:pt x="134620" y="431800"/>
                  </a:cubicBezTo>
                  <a:cubicBezTo>
                    <a:pt x="134620" y="435610"/>
                    <a:pt x="133350" y="443230"/>
                    <a:pt x="133350" y="449580"/>
                  </a:cubicBezTo>
                  <a:cubicBezTo>
                    <a:pt x="133350" y="458470"/>
                    <a:pt x="133350" y="467360"/>
                    <a:pt x="133350" y="477520"/>
                  </a:cubicBezTo>
                  <a:cubicBezTo>
                    <a:pt x="133350" y="487680"/>
                    <a:pt x="134620" y="499110"/>
                    <a:pt x="134620" y="509270"/>
                  </a:cubicBezTo>
                  <a:cubicBezTo>
                    <a:pt x="134620" y="518160"/>
                    <a:pt x="134620" y="525780"/>
                    <a:pt x="134620" y="534670"/>
                  </a:cubicBezTo>
                  <a:cubicBezTo>
                    <a:pt x="134620" y="546100"/>
                    <a:pt x="138430" y="566420"/>
                    <a:pt x="137160" y="572770"/>
                  </a:cubicBezTo>
                  <a:cubicBezTo>
                    <a:pt x="137160" y="575310"/>
                    <a:pt x="135890" y="576580"/>
                    <a:pt x="134620" y="577850"/>
                  </a:cubicBezTo>
                  <a:cubicBezTo>
                    <a:pt x="133350" y="579120"/>
                    <a:pt x="132080" y="581660"/>
                    <a:pt x="130810" y="582930"/>
                  </a:cubicBezTo>
                  <a:cubicBezTo>
                    <a:pt x="129540" y="584200"/>
                    <a:pt x="127000" y="586740"/>
                    <a:pt x="125730" y="588010"/>
                  </a:cubicBezTo>
                  <a:cubicBezTo>
                    <a:pt x="124460" y="589280"/>
                    <a:pt x="121920" y="590550"/>
                    <a:pt x="120650" y="590550"/>
                  </a:cubicBezTo>
                  <a:cubicBezTo>
                    <a:pt x="118110" y="591820"/>
                    <a:pt x="116840" y="591820"/>
                    <a:pt x="114300" y="591820"/>
                  </a:cubicBezTo>
                  <a:cubicBezTo>
                    <a:pt x="111760" y="591820"/>
                    <a:pt x="110490" y="591820"/>
                    <a:pt x="107950" y="591820"/>
                  </a:cubicBezTo>
                  <a:cubicBezTo>
                    <a:pt x="105410" y="591820"/>
                    <a:pt x="104140" y="591820"/>
                    <a:pt x="101600" y="590550"/>
                  </a:cubicBezTo>
                  <a:cubicBezTo>
                    <a:pt x="99060" y="589280"/>
                    <a:pt x="96520" y="588010"/>
                    <a:pt x="95250" y="586740"/>
                  </a:cubicBezTo>
                  <a:cubicBezTo>
                    <a:pt x="93980" y="585470"/>
                    <a:pt x="92710" y="584200"/>
                    <a:pt x="91440" y="582930"/>
                  </a:cubicBezTo>
                  <a:cubicBezTo>
                    <a:pt x="90170" y="581660"/>
                    <a:pt x="88900" y="579120"/>
                    <a:pt x="87630" y="577850"/>
                  </a:cubicBezTo>
                  <a:cubicBezTo>
                    <a:pt x="86360" y="575310"/>
                    <a:pt x="85090" y="574040"/>
                    <a:pt x="85090" y="571500"/>
                  </a:cubicBezTo>
                  <a:cubicBezTo>
                    <a:pt x="85090" y="568960"/>
                    <a:pt x="85090" y="567690"/>
                    <a:pt x="85090" y="565150"/>
                  </a:cubicBezTo>
                  <a:cubicBezTo>
                    <a:pt x="85090" y="562610"/>
                    <a:pt x="85090" y="561340"/>
                    <a:pt x="85090" y="558800"/>
                  </a:cubicBezTo>
                  <a:cubicBezTo>
                    <a:pt x="85090" y="554990"/>
                    <a:pt x="86360" y="549910"/>
                    <a:pt x="88900" y="542290"/>
                  </a:cubicBezTo>
                  <a:cubicBezTo>
                    <a:pt x="92710" y="529590"/>
                    <a:pt x="106680" y="497840"/>
                    <a:pt x="107950" y="488950"/>
                  </a:cubicBezTo>
                  <a:cubicBezTo>
                    <a:pt x="107950" y="486410"/>
                    <a:pt x="107950" y="485140"/>
                    <a:pt x="107950" y="482600"/>
                  </a:cubicBezTo>
                  <a:cubicBezTo>
                    <a:pt x="107950" y="480060"/>
                    <a:pt x="109220" y="478790"/>
                    <a:pt x="110490" y="476250"/>
                  </a:cubicBezTo>
                  <a:cubicBezTo>
                    <a:pt x="111760" y="474980"/>
                    <a:pt x="113030" y="472440"/>
                    <a:pt x="114300" y="471170"/>
                  </a:cubicBezTo>
                  <a:cubicBezTo>
                    <a:pt x="115570" y="469900"/>
                    <a:pt x="116840" y="467360"/>
                    <a:pt x="119380" y="466090"/>
                  </a:cubicBezTo>
                  <a:cubicBezTo>
                    <a:pt x="120650" y="464820"/>
                    <a:pt x="123190" y="464820"/>
                    <a:pt x="125730" y="463550"/>
                  </a:cubicBezTo>
                  <a:cubicBezTo>
                    <a:pt x="128270" y="463550"/>
                    <a:pt x="129540" y="462280"/>
                    <a:pt x="132080" y="462280"/>
                  </a:cubicBezTo>
                  <a:cubicBezTo>
                    <a:pt x="134620" y="462280"/>
                    <a:pt x="135890" y="462280"/>
                    <a:pt x="138430" y="462280"/>
                  </a:cubicBezTo>
                  <a:cubicBezTo>
                    <a:pt x="140970" y="462280"/>
                    <a:pt x="142240" y="463550"/>
                    <a:pt x="144780" y="463550"/>
                  </a:cubicBezTo>
                  <a:cubicBezTo>
                    <a:pt x="147320" y="464820"/>
                    <a:pt x="149860" y="464820"/>
                    <a:pt x="151130" y="466090"/>
                  </a:cubicBezTo>
                  <a:cubicBezTo>
                    <a:pt x="152400" y="467360"/>
                    <a:pt x="153670" y="469900"/>
                    <a:pt x="154940" y="471170"/>
                  </a:cubicBezTo>
                  <a:cubicBezTo>
                    <a:pt x="156210" y="472440"/>
                    <a:pt x="157480" y="474980"/>
                    <a:pt x="158750" y="476250"/>
                  </a:cubicBezTo>
                  <a:cubicBezTo>
                    <a:pt x="160020" y="478790"/>
                    <a:pt x="160020" y="480060"/>
                    <a:pt x="161290" y="482600"/>
                  </a:cubicBezTo>
                  <a:cubicBezTo>
                    <a:pt x="161290" y="485140"/>
                    <a:pt x="162560" y="486410"/>
                    <a:pt x="162560" y="488950"/>
                  </a:cubicBezTo>
                  <a:cubicBezTo>
                    <a:pt x="163830" y="491490"/>
                    <a:pt x="165100" y="492760"/>
                    <a:pt x="165100" y="496570"/>
                  </a:cubicBezTo>
                  <a:cubicBezTo>
                    <a:pt x="166370" y="502920"/>
                    <a:pt x="165100" y="516890"/>
                    <a:pt x="165100" y="527050"/>
                  </a:cubicBezTo>
                  <a:cubicBezTo>
                    <a:pt x="165100" y="535940"/>
                    <a:pt x="165100" y="542290"/>
                    <a:pt x="165100" y="552450"/>
                  </a:cubicBezTo>
                  <a:cubicBezTo>
                    <a:pt x="165100" y="565150"/>
                    <a:pt x="165100" y="590550"/>
                    <a:pt x="165100" y="599440"/>
                  </a:cubicBezTo>
                  <a:cubicBezTo>
                    <a:pt x="165100" y="603250"/>
                    <a:pt x="165100" y="604520"/>
                    <a:pt x="165100" y="607060"/>
                  </a:cubicBezTo>
                  <a:cubicBezTo>
                    <a:pt x="165100" y="609600"/>
                    <a:pt x="163830" y="610870"/>
                    <a:pt x="162560" y="613410"/>
                  </a:cubicBezTo>
                  <a:cubicBezTo>
                    <a:pt x="161290" y="614680"/>
                    <a:pt x="161290" y="617220"/>
                    <a:pt x="160020" y="618490"/>
                  </a:cubicBezTo>
                  <a:cubicBezTo>
                    <a:pt x="158750" y="619760"/>
                    <a:pt x="156210" y="622300"/>
                    <a:pt x="154940" y="623570"/>
                  </a:cubicBezTo>
                  <a:cubicBezTo>
                    <a:pt x="152400" y="624840"/>
                    <a:pt x="151130" y="626110"/>
                    <a:pt x="148590" y="627380"/>
                  </a:cubicBezTo>
                  <a:cubicBezTo>
                    <a:pt x="146050" y="628650"/>
                    <a:pt x="144780" y="629920"/>
                    <a:pt x="142240" y="629920"/>
                  </a:cubicBezTo>
                  <a:cubicBezTo>
                    <a:pt x="139700" y="629920"/>
                    <a:pt x="137160" y="629920"/>
                    <a:pt x="134620" y="629920"/>
                  </a:cubicBezTo>
                  <a:cubicBezTo>
                    <a:pt x="132080" y="629920"/>
                    <a:pt x="130810" y="628650"/>
                    <a:pt x="128270" y="628650"/>
                  </a:cubicBezTo>
                  <a:cubicBezTo>
                    <a:pt x="125730" y="627380"/>
                    <a:pt x="123190" y="627380"/>
                    <a:pt x="121920" y="626110"/>
                  </a:cubicBezTo>
                  <a:cubicBezTo>
                    <a:pt x="119380" y="624840"/>
                    <a:pt x="118110" y="622300"/>
                    <a:pt x="116840" y="621030"/>
                  </a:cubicBezTo>
                  <a:cubicBezTo>
                    <a:pt x="115570" y="619760"/>
                    <a:pt x="114300" y="617220"/>
                    <a:pt x="113030" y="615950"/>
                  </a:cubicBezTo>
                  <a:cubicBezTo>
                    <a:pt x="111760" y="613410"/>
                    <a:pt x="110490" y="612140"/>
                    <a:pt x="109220" y="609600"/>
                  </a:cubicBezTo>
                  <a:cubicBezTo>
                    <a:pt x="107950" y="607060"/>
                    <a:pt x="107950" y="604520"/>
                    <a:pt x="107950" y="603250"/>
                  </a:cubicBezTo>
                  <a:cubicBezTo>
                    <a:pt x="107950" y="601980"/>
                    <a:pt x="107950" y="601980"/>
                    <a:pt x="107950" y="600710"/>
                  </a:cubicBezTo>
                  <a:cubicBezTo>
                    <a:pt x="107950" y="595630"/>
                    <a:pt x="106680" y="574040"/>
                    <a:pt x="105410" y="562610"/>
                  </a:cubicBezTo>
                  <a:cubicBezTo>
                    <a:pt x="104140" y="552450"/>
                    <a:pt x="102870" y="543560"/>
                    <a:pt x="101600" y="534670"/>
                  </a:cubicBezTo>
                  <a:cubicBezTo>
                    <a:pt x="100330" y="524510"/>
                    <a:pt x="99060" y="515620"/>
                    <a:pt x="97790" y="504190"/>
                  </a:cubicBezTo>
                  <a:cubicBezTo>
                    <a:pt x="95250" y="490220"/>
                    <a:pt x="91440" y="471170"/>
                    <a:pt x="88900" y="457200"/>
                  </a:cubicBezTo>
                  <a:cubicBezTo>
                    <a:pt x="86360" y="444500"/>
                    <a:pt x="85090" y="434340"/>
                    <a:pt x="83820" y="421640"/>
                  </a:cubicBezTo>
                  <a:cubicBezTo>
                    <a:pt x="82550" y="408940"/>
                    <a:pt x="78740" y="391160"/>
                    <a:pt x="81280" y="383540"/>
                  </a:cubicBezTo>
                  <a:cubicBezTo>
                    <a:pt x="82550" y="379730"/>
                    <a:pt x="83820" y="378460"/>
                    <a:pt x="86360" y="375920"/>
                  </a:cubicBezTo>
                  <a:cubicBezTo>
                    <a:pt x="87630" y="373380"/>
                    <a:pt x="90170" y="372110"/>
                    <a:pt x="92710" y="370840"/>
                  </a:cubicBezTo>
                  <a:cubicBezTo>
                    <a:pt x="95250" y="369570"/>
                    <a:pt x="97790" y="368300"/>
                    <a:pt x="100330" y="367030"/>
                  </a:cubicBezTo>
                  <a:cubicBezTo>
                    <a:pt x="102870" y="365760"/>
                    <a:pt x="105410" y="365760"/>
                    <a:pt x="107950" y="365760"/>
                  </a:cubicBezTo>
                  <a:cubicBezTo>
                    <a:pt x="110490" y="365760"/>
                    <a:pt x="114300" y="365760"/>
                    <a:pt x="116840" y="365760"/>
                  </a:cubicBezTo>
                  <a:cubicBezTo>
                    <a:pt x="119380" y="365760"/>
                    <a:pt x="121920" y="367030"/>
                    <a:pt x="124460" y="368300"/>
                  </a:cubicBezTo>
                  <a:cubicBezTo>
                    <a:pt x="127000" y="369570"/>
                    <a:pt x="129540" y="370840"/>
                    <a:pt x="132080" y="372110"/>
                  </a:cubicBezTo>
                  <a:cubicBezTo>
                    <a:pt x="134620" y="373380"/>
                    <a:pt x="135890" y="375920"/>
                    <a:pt x="137160" y="378460"/>
                  </a:cubicBezTo>
                  <a:cubicBezTo>
                    <a:pt x="138430" y="381000"/>
                    <a:pt x="140970" y="382270"/>
                    <a:pt x="142240" y="384810"/>
                  </a:cubicBezTo>
                  <a:cubicBezTo>
                    <a:pt x="143510" y="387350"/>
                    <a:pt x="144780" y="389890"/>
                    <a:pt x="144780" y="392430"/>
                  </a:cubicBezTo>
                  <a:cubicBezTo>
                    <a:pt x="146050" y="394970"/>
                    <a:pt x="146050" y="398780"/>
                    <a:pt x="146050" y="401320"/>
                  </a:cubicBezTo>
                  <a:cubicBezTo>
                    <a:pt x="146050" y="403860"/>
                    <a:pt x="146050" y="406400"/>
                    <a:pt x="144780" y="408940"/>
                  </a:cubicBezTo>
                  <a:cubicBezTo>
                    <a:pt x="143510" y="411480"/>
                    <a:pt x="142240" y="414020"/>
                    <a:pt x="140970" y="416560"/>
                  </a:cubicBezTo>
                  <a:cubicBezTo>
                    <a:pt x="138430" y="421640"/>
                    <a:pt x="132080" y="427990"/>
                    <a:pt x="129540" y="433070"/>
                  </a:cubicBezTo>
                  <a:cubicBezTo>
                    <a:pt x="128270" y="436880"/>
                    <a:pt x="129540" y="439420"/>
                    <a:pt x="128270" y="441960"/>
                  </a:cubicBezTo>
                  <a:cubicBezTo>
                    <a:pt x="127000" y="444500"/>
                    <a:pt x="125730" y="447040"/>
                    <a:pt x="124460" y="449580"/>
                  </a:cubicBezTo>
                  <a:cubicBezTo>
                    <a:pt x="123190" y="452120"/>
                    <a:pt x="120650" y="453390"/>
                    <a:pt x="119380" y="455930"/>
                  </a:cubicBezTo>
                  <a:cubicBezTo>
                    <a:pt x="116840" y="458470"/>
                    <a:pt x="115570" y="461010"/>
                    <a:pt x="113030" y="462280"/>
                  </a:cubicBezTo>
                  <a:cubicBezTo>
                    <a:pt x="110490" y="463550"/>
                    <a:pt x="107950" y="463550"/>
                    <a:pt x="105410" y="464820"/>
                  </a:cubicBezTo>
                  <a:cubicBezTo>
                    <a:pt x="102870" y="466090"/>
                    <a:pt x="100330" y="467360"/>
                    <a:pt x="97790" y="467360"/>
                  </a:cubicBezTo>
                  <a:cubicBezTo>
                    <a:pt x="95250" y="467360"/>
                    <a:pt x="91440" y="467360"/>
                    <a:pt x="88900" y="467360"/>
                  </a:cubicBezTo>
                  <a:cubicBezTo>
                    <a:pt x="86360" y="467360"/>
                    <a:pt x="83820" y="466090"/>
                    <a:pt x="81280" y="464820"/>
                  </a:cubicBezTo>
                  <a:cubicBezTo>
                    <a:pt x="78740" y="463550"/>
                    <a:pt x="76200" y="462280"/>
                    <a:pt x="73660" y="461010"/>
                  </a:cubicBezTo>
                  <a:cubicBezTo>
                    <a:pt x="71120" y="459740"/>
                    <a:pt x="68580" y="457200"/>
                    <a:pt x="67310" y="454660"/>
                  </a:cubicBezTo>
                  <a:cubicBezTo>
                    <a:pt x="66040" y="452120"/>
                    <a:pt x="64770" y="450850"/>
                    <a:pt x="63500" y="448310"/>
                  </a:cubicBezTo>
                  <a:cubicBezTo>
                    <a:pt x="62230" y="445770"/>
                    <a:pt x="60960" y="443230"/>
                    <a:pt x="59690" y="440690"/>
                  </a:cubicBezTo>
                  <a:cubicBezTo>
                    <a:pt x="58420" y="438150"/>
                    <a:pt x="58420" y="435610"/>
                    <a:pt x="59690" y="431800"/>
                  </a:cubicBezTo>
                  <a:cubicBezTo>
                    <a:pt x="60960" y="425450"/>
                    <a:pt x="67310" y="417830"/>
                    <a:pt x="68580" y="410210"/>
                  </a:cubicBezTo>
                  <a:cubicBezTo>
                    <a:pt x="69850" y="400050"/>
                    <a:pt x="62230" y="383540"/>
                    <a:pt x="63500" y="375920"/>
                  </a:cubicBezTo>
                  <a:cubicBezTo>
                    <a:pt x="64770" y="372110"/>
                    <a:pt x="66040" y="370840"/>
                    <a:pt x="68580" y="368300"/>
                  </a:cubicBezTo>
                  <a:cubicBezTo>
                    <a:pt x="69850" y="365760"/>
                    <a:pt x="72390" y="363220"/>
                    <a:pt x="74930" y="361950"/>
                  </a:cubicBezTo>
                  <a:cubicBezTo>
                    <a:pt x="77470" y="360680"/>
                    <a:pt x="78740" y="359410"/>
                    <a:pt x="81280" y="358140"/>
                  </a:cubicBezTo>
                  <a:cubicBezTo>
                    <a:pt x="83820" y="356870"/>
                    <a:pt x="87630" y="355600"/>
                    <a:pt x="90170" y="355600"/>
                  </a:cubicBezTo>
                  <a:cubicBezTo>
                    <a:pt x="92710" y="355600"/>
                    <a:pt x="95250" y="355600"/>
                    <a:pt x="97790" y="355600"/>
                  </a:cubicBezTo>
                  <a:cubicBezTo>
                    <a:pt x="100330" y="355600"/>
                    <a:pt x="104140" y="355600"/>
                    <a:pt x="106680" y="356870"/>
                  </a:cubicBezTo>
                  <a:cubicBezTo>
                    <a:pt x="109220" y="358140"/>
                    <a:pt x="111760" y="359410"/>
                    <a:pt x="114300" y="360680"/>
                  </a:cubicBezTo>
                  <a:cubicBezTo>
                    <a:pt x="116840" y="361950"/>
                    <a:pt x="119380" y="364490"/>
                    <a:pt x="120650" y="365760"/>
                  </a:cubicBezTo>
                  <a:cubicBezTo>
                    <a:pt x="121920" y="367030"/>
                    <a:pt x="124460" y="369570"/>
                    <a:pt x="125730" y="372110"/>
                  </a:cubicBezTo>
                  <a:cubicBezTo>
                    <a:pt x="127000" y="374650"/>
                    <a:pt x="128270" y="377190"/>
                    <a:pt x="129540" y="379730"/>
                  </a:cubicBezTo>
                  <a:cubicBezTo>
                    <a:pt x="130810" y="382270"/>
                    <a:pt x="130810" y="386080"/>
                    <a:pt x="130810" y="388620"/>
                  </a:cubicBezTo>
                  <a:cubicBezTo>
                    <a:pt x="130810" y="391160"/>
                    <a:pt x="130810" y="393700"/>
                    <a:pt x="130810" y="396240"/>
                  </a:cubicBezTo>
                  <a:cubicBezTo>
                    <a:pt x="130810" y="398780"/>
                    <a:pt x="128270" y="403860"/>
                    <a:pt x="128270" y="405130"/>
                  </a:cubicBezTo>
                  <a:cubicBezTo>
                    <a:pt x="128270" y="405130"/>
                    <a:pt x="129540" y="405130"/>
                    <a:pt x="129540" y="405130"/>
                  </a:cubicBezTo>
                  <a:cubicBezTo>
                    <a:pt x="130810" y="406400"/>
                    <a:pt x="130810" y="426720"/>
                    <a:pt x="129540" y="433070"/>
                  </a:cubicBezTo>
                  <a:cubicBezTo>
                    <a:pt x="129540" y="436880"/>
                    <a:pt x="128270" y="439420"/>
                    <a:pt x="127000" y="441960"/>
                  </a:cubicBezTo>
                  <a:cubicBezTo>
                    <a:pt x="125730" y="444500"/>
                    <a:pt x="123190" y="445770"/>
                    <a:pt x="121920" y="448310"/>
                  </a:cubicBezTo>
                  <a:cubicBezTo>
                    <a:pt x="120650" y="450850"/>
                    <a:pt x="119380" y="453390"/>
                    <a:pt x="116840" y="454660"/>
                  </a:cubicBezTo>
                  <a:cubicBezTo>
                    <a:pt x="114300" y="455930"/>
                    <a:pt x="111760" y="457200"/>
                    <a:pt x="109220" y="458470"/>
                  </a:cubicBezTo>
                  <a:cubicBezTo>
                    <a:pt x="106680" y="459740"/>
                    <a:pt x="104140" y="461010"/>
                    <a:pt x="101600" y="461010"/>
                  </a:cubicBezTo>
                  <a:cubicBezTo>
                    <a:pt x="99060" y="462280"/>
                    <a:pt x="95250" y="462280"/>
                    <a:pt x="92710" y="462280"/>
                  </a:cubicBezTo>
                  <a:cubicBezTo>
                    <a:pt x="90170" y="462280"/>
                    <a:pt x="87630" y="462280"/>
                    <a:pt x="85090" y="461010"/>
                  </a:cubicBezTo>
                  <a:cubicBezTo>
                    <a:pt x="82550" y="459740"/>
                    <a:pt x="80010" y="458470"/>
                    <a:pt x="77470" y="457200"/>
                  </a:cubicBezTo>
                  <a:cubicBezTo>
                    <a:pt x="74930" y="455930"/>
                    <a:pt x="73660" y="454660"/>
                    <a:pt x="71120" y="452120"/>
                  </a:cubicBezTo>
                  <a:cubicBezTo>
                    <a:pt x="68580" y="450850"/>
                    <a:pt x="67310" y="448310"/>
                    <a:pt x="66040" y="445770"/>
                  </a:cubicBezTo>
                  <a:cubicBezTo>
                    <a:pt x="64770" y="443230"/>
                    <a:pt x="63500" y="440690"/>
                    <a:pt x="62230" y="438150"/>
                  </a:cubicBezTo>
                  <a:cubicBezTo>
                    <a:pt x="60960" y="435610"/>
                    <a:pt x="60960" y="431800"/>
                    <a:pt x="60960" y="429260"/>
                  </a:cubicBezTo>
                  <a:cubicBezTo>
                    <a:pt x="60960" y="426720"/>
                    <a:pt x="60960" y="424180"/>
                    <a:pt x="60960" y="421640"/>
                  </a:cubicBezTo>
                  <a:cubicBezTo>
                    <a:pt x="60960" y="417830"/>
                    <a:pt x="62230" y="412750"/>
                    <a:pt x="64770" y="407670"/>
                  </a:cubicBezTo>
                  <a:cubicBezTo>
                    <a:pt x="67310" y="401320"/>
                    <a:pt x="76200" y="392430"/>
                    <a:pt x="78740" y="386080"/>
                  </a:cubicBezTo>
                  <a:cubicBezTo>
                    <a:pt x="80010" y="382270"/>
                    <a:pt x="78740" y="379730"/>
                    <a:pt x="80010" y="377190"/>
                  </a:cubicBezTo>
                  <a:cubicBezTo>
                    <a:pt x="80010" y="374650"/>
                    <a:pt x="81280" y="372110"/>
                    <a:pt x="82550" y="369570"/>
                  </a:cubicBezTo>
                  <a:cubicBezTo>
                    <a:pt x="83820" y="367030"/>
                    <a:pt x="86360" y="365760"/>
                    <a:pt x="87630" y="363220"/>
                  </a:cubicBezTo>
                  <a:cubicBezTo>
                    <a:pt x="88900" y="360680"/>
                    <a:pt x="90170" y="358140"/>
                    <a:pt x="92710" y="356870"/>
                  </a:cubicBezTo>
                  <a:cubicBezTo>
                    <a:pt x="95250" y="355600"/>
                    <a:pt x="97790" y="354330"/>
                    <a:pt x="100330" y="353060"/>
                  </a:cubicBezTo>
                  <a:cubicBezTo>
                    <a:pt x="102870" y="351790"/>
                    <a:pt x="105410" y="351790"/>
                    <a:pt x="107950" y="351790"/>
                  </a:cubicBezTo>
                  <a:cubicBezTo>
                    <a:pt x="110490" y="351790"/>
                    <a:pt x="114300" y="351790"/>
                    <a:pt x="116840" y="351790"/>
                  </a:cubicBezTo>
                  <a:cubicBezTo>
                    <a:pt x="119380" y="351790"/>
                    <a:pt x="121920" y="351790"/>
                    <a:pt x="124460" y="353060"/>
                  </a:cubicBezTo>
                  <a:cubicBezTo>
                    <a:pt x="127000" y="354330"/>
                    <a:pt x="129540" y="355600"/>
                    <a:pt x="132080" y="356870"/>
                  </a:cubicBezTo>
                  <a:cubicBezTo>
                    <a:pt x="134620" y="358140"/>
                    <a:pt x="135890" y="360680"/>
                    <a:pt x="138430" y="363220"/>
                  </a:cubicBezTo>
                  <a:cubicBezTo>
                    <a:pt x="139700" y="365760"/>
                    <a:pt x="142240" y="367030"/>
                    <a:pt x="143510" y="369570"/>
                  </a:cubicBezTo>
                  <a:cubicBezTo>
                    <a:pt x="144780" y="372110"/>
                    <a:pt x="146050" y="374650"/>
                    <a:pt x="146050" y="377190"/>
                  </a:cubicBezTo>
                  <a:cubicBezTo>
                    <a:pt x="147320" y="379730"/>
                    <a:pt x="147320" y="383540"/>
                    <a:pt x="147320" y="386080"/>
                  </a:cubicBezTo>
                  <a:cubicBezTo>
                    <a:pt x="147320" y="388620"/>
                    <a:pt x="147320" y="391160"/>
                    <a:pt x="147320" y="394970"/>
                  </a:cubicBezTo>
                  <a:cubicBezTo>
                    <a:pt x="147320" y="401320"/>
                    <a:pt x="147320" y="416560"/>
                    <a:pt x="147320" y="422910"/>
                  </a:cubicBezTo>
                  <a:cubicBezTo>
                    <a:pt x="147320" y="426720"/>
                    <a:pt x="146050" y="427990"/>
                    <a:pt x="146050" y="430530"/>
                  </a:cubicBezTo>
                  <a:cubicBezTo>
                    <a:pt x="144780" y="433070"/>
                    <a:pt x="144780" y="435610"/>
                    <a:pt x="143510" y="438150"/>
                  </a:cubicBezTo>
                  <a:cubicBezTo>
                    <a:pt x="142240" y="440690"/>
                    <a:pt x="139700" y="441960"/>
                    <a:pt x="138430" y="444500"/>
                  </a:cubicBezTo>
                  <a:cubicBezTo>
                    <a:pt x="135890" y="447040"/>
                    <a:pt x="134620" y="449580"/>
                    <a:pt x="132080" y="450850"/>
                  </a:cubicBezTo>
                  <a:cubicBezTo>
                    <a:pt x="129540" y="452120"/>
                    <a:pt x="127000" y="453390"/>
                    <a:pt x="124460" y="454660"/>
                  </a:cubicBezTo>
                  <a:cubicBezTo>
                    <a:pt x="121920" y="455930"/>
                    <a:pt x="119380" y="455930"/>
                    <a:pt x="116840" y="455930"/>
                  </a:cubicBezTo>
                  <a:cubicBezTo>
                    <a:pt x="114300" y="455930"/>
                    <a:pt x="111760" y="455930"/>
                    <a:pt x="109220" y="455930"/>
                  </a:cubicBezTo>
                  <a:cubicBezTo>
                    <a:pt x="106680" y="455930"/>
                    <a:pt x="102870" y="455930"/>
                    <a:pt x="100330" y="454660"/>
                  </a:cubicBezTo>
                  <a:cubicBezTo>
                    <a:pt x="97790" y="453390"/>
                    <a:pt x="95250" y="452120"/>
                    <a:pt x="92710" y="450850"/>
                  </a:cubicBezTo>
                  <a:cubicBezTo>
                    <a:pt x="90170" y="449580"/>
                    <a:pt x="88900" y="447040"/>
                    <a:pt x="87630" y="444500"/>
                  </a:cubicBezTo>
                  <a:cubicBezTo>
                    <a:pt x="86360" y="441960"/>
                    <a:pt x="83820" y="440690"/>
                    <a:pt x="82550" y="438150"/>
                  </a:cubicBezTo>
                  <a:cubicBezTo>
                    <a:pt x="81280" y="435610"/>
                    <a:pt x="81280" y="433070"/>
                    <a:pt x="80010" y="430530"/>
                  </a:cubicBezTo>
                  <a:cubicBezTo>
                    <a:pt x="80010" y="427990"/>
                    <a:pt x="78740" y="425450"/>
                    <a:pt x="78740" y="422910"/>
                  </a:cubicBezTo>
                  <a:cubicBezTo>
                    <a:pt x="78740" y="417830"/>
                    <a:pt x="78740" y="411480"/>
                    <a:pt x="78740" y="405130"/>
                  </a:cubicBezTo>
                  <a:cubicBezTo>
                    <a:pt x="78740" y="396240"/>
                    <a:pt x="78740" y="386080"/>
                    <a:pt x="78740" y="377190"/>
                  </a:cubicBezTo>
                  <a:cubicBezTo>
                    <a:pt x="78740" y="368300"/>
                    <a:pt x="78740" y="358140"/>
                    <a:pt x="80010" y="349250"/>
                  </a:cubicBezTo>
                  <a:cubicBezTo>
                    <a:pt x="81280" y="340360"/>
                    <a:pt x="82550" y="331470"/>
                    <a:pt x="83820" y="322580"/>
                  </a:cubicBezTo>
                  <a:cubicBezTo>
                    <a:pt x="85090" y="313690"/>
                    <a:pt x="86360" y="299720"/>
                    <a:pt x="87630" y="293370"/>
                  </a:cubicBezTo>
                  <a:cubicBezTo>
                    <a:pt x="88900" y="289560"/>
                    <a:pt x="88900" y="288290"/>
                    <a:pt x="90170" y="285750"/>
                  </a:cubicBezTo>
                  <a:cubicBezTo>
                    <a:pt x="91440" y="283210"/>
                    <a:pt x="92710" y="280670"/>
                    <a:pt x="93980" y="279400"/>
                  </a:cubicBezTo>
                  <a:cubicBezTo>
                    <a:pt x="95250" y="276860"/>
                    <a:pt x="97790" y="275590"/>
                    <a:pt x="100330" y="274320"/>
                  </a:cubicBezTo>
                  <a:cubicBezTo>
                    <a:pt x="102870" y="273050"/>
                    <a:pt x="104140" y="271780"/>
                    <a:pt x="106680" y="270510"/>
                  </a:cubicBezTo>
                  <a:cubicBezTo>
                    <a:pt x="109220" y="269240"/>
                    <a:pt x="111760" y="267970"/>
                    <a:pt x="114300" y="267970"/>
                  </a:cubicBezTo>
                  <a:cubicBezTo>
                    <a:pt x="116840" y="267970"/>
                    <a:pt x="119380" y="267970"/>
                    <a:pt x="121920" y="267970"/>
                  </a:cubicBezTo>
                  <a:cubicBezTo>
                    <a:pt x="124460" y="267970"/>
                    <a:pt x="127000" y="269240"/>
                    <a:pt x="129540" y="269240"/>
                  </a:cubicBezTo>
                  <a:cubicBezTo>
                    <a:pt x="132080" y="270510"/>
                    <a:pt x="134620" y="270510"/>
                    <a:pt x="137160" y="271780"/>
                  </a:cubicBezTo>
                  <a:cubicBezTo>
                    <a:pt x="139700" y="273050"/>
                    <a:pt x="142240" y="274320"/>
                    <a:pt x="143510" y="276860"/>
                  </a:cubicBezTo>
                  <a:cubicBezTo>
                    <a:pt x="144780" y="278130"/>
                    <a:pt x="146050" y="280670"/>
                    <a:pt x="147320" y="283210"/>
                  </a:cubicBezTo>
                  <a:cubicBezTo>
                    <a:pt x="148590" y="285750"/>
                    <a:pt x="149860" y="288290"/>
                    <a:pt x="151130" y="290830"/>
                  </a:cubicBezTo>
                  <a:cubicBezTo>
                    <a:pt x="152400" y="293370"/>
                    <a:pt x="152400" y="295910"/>
                    <a:pt x="152400" y="298450"/>
                  </a:cubicBezTo>
                  <a:cubicBezTo>
                    <a:pt x="152400" y="300990"/>
                    <a:pt x="153670" y="303530"/>
                    <a:pt x="152400" y="306070"/>
                  </a:cubicBezTo>
                  <a:cubicBezTo>
                    <a:pt x="151130" y="309880"/>
                    <a:pt x="144780" y="317500"/>
                    <a:pt x="138430" y="318770"/>
                  </a:cubicBezTo>
                  <a:cubicBezTo>
                    <a:pt x="128270" y="320040"/>
                    <a:pt x="97790" y="309880"/>
                    <a:pt x="95250" y="300990"/>
                  </a:cubicBezTo>
                  <a:cubicBezTo>
                    <a:pt x="92710" y="293370"/>
                    <a:pt x="107950" y="280670"/>
                    <a:pt x="111760" y="274320"/>
                  </a:cubicBezTo>
                  <a:cubicBezTo>
                    <a:pt x="113030" y="271780"/>
                    <a:pt x="114300" y="270510"/>
                    <a:pt x="115570" y="267970"/>
                  </a:cubicBezTo>
                  <a:cubicBezTo>
                    <a:pt x="116840" y="265430"/>
                    <a:pt x="118110" y="262890"/>
                    <a:pt x="120650" y="261620"/>
                  </a:cubicBezTo>
                  <a:cubicBezTo>
                    <a:pt x="121920" y="260350"/>
                    <a:pt x="124460" y="259080"/>
                    <a:pt x="127000" y="257810"/>
                  </a:cubicBezTo>
                  <a:cubicBezTo>
                    <a:pt x="129540" y="256540"/>
                    <a:pt x="132080" y="256540"/>
                    <a:pt x="134620" y="255270"/>
                  </a:cubicBezTo>
                  <a:cubicBezTo>
                    <a:pt x="137160" y="255270"/>
                    <a:pt x="139700" y="254000"/>
                    <a:pt x="142240" y="254000"/>
                  </a:cubicBezTo>
                  <a:cubicBezTo>
                    <a:pt x="144780" y="254000"/>
                    <a:pt x="147320" y="254000"/>
                    <a:pt x="149860" y="255270"/>
                  </a:cubicBezTo>
                  <a:cubicBezTo>
                    <a:pt x="152400" y="256540"/>
                    <a:pt x="153670" y="257810"/>
                    <a:pt x="156210" y="259080"/>
                  </a:cubicBezTo>
                  <a:cubicBezTo>
                    <a:pt x="158750" y="260350"/>
                    <a:pt x="161290" y="261620"/>
                    <a:pt x="162560" y="262890"/>
                  </a:cubicBezTo>
                  <a:cubicBezTo>
                    <a:pt x="165100" y="264160"/>
                    <a:pt x="166370" y="266700"/>
                    <a:pt x="167640" y="269240"/>
                  </a:cubicBezTo>
                  <a:cubicBezTo>
                    <a:pt x="168910" y="271780"/>
                    <a:pt x="170180" y="273050"/>
                    <a:pt x="171450" y="275590"/>
                  </a:cubicBezTo>
                  <a:cubicBezTo>
                    <a:pt x="172720" y="278130"/>
                    <a:pt x="172720" y="280670"/>
                    <a:pt x="172720" y="283210"/>
                  </a:cubicBezTo>
                  <a:cubicBezTo>
                    <a:pt x="172720" y="285750"/>
                    <a:pt x="172720" y="288290"/>
                    <a:pt x="172720" y="290830"/>
                  </a:cubicBezTo>
                  <a:cubicBezTo>
                    <a:pt x="172720" y="293370"/>
                    <a:pt x="172720" y="295910"/>
                    <a:pt x="171450" y="298450"/>
                  </a:cubicBezTo>
                  <a:cubicBezTo>
                    <a:pt x="170180" y="303530"/>
                    <a:pt x="165100" y="309880"/>
                    <a:pt x="162560" y="317500"/>
                  </a:cubicBezTo>
                  <a:cubicBezTo>
                    <a:pt x="158750" y="326390"/>
                    <a:pt x="156210" y="342900"/>
                    <a:pt x="152400" y="349250"/>
                  </a:cubicBezTo>
                  <a:cubicBezTo>
                    <a:pt x="151130" y="351790"/>
                    <a:pt x="148590" y="353060"/>
                    <a:pt x="147320" y="354330"/>
                  </a:cubicBezTo>
                  <a:cubicBezTo>
                    <a:pt x="144780" y="355600"/>
                    <a:pt x="143510" y="358140"/>
                    <a:pt x="140970" y="359410"/>
                  </a:cubicBezTo>
                  <a:cubicBezTo>
                    <a:pt x="138430" y="360680"/>
                    <a:pt x="137160" y="361950"/>
                    <a:pt x="134620" y="363220"/>
                  </a:cubicBezTo>
                  <a:cubicBezTo>
                    <a:pt x="132080" y="364490"/>
                    <a:pt x="129540" y="364490"/>
                    <a:pt x="127000" y="364490"/>
                  </a:cubicBezTo>
                  <a:cubicBezTo>
                    <a:pt x="124460" y="364490"/>
                    <a:pt x="121920" y="363220"/>
                    <a:pt x="119380" y="363220"/>
                  </a:cubicBezTo>
                  <a:cubicBezTo>
                    <a:pt x="116840" y="361950"/>
                    <a:pt x="114300" y="361950"/>
                    <a:pt x="111760" y="360680"/>
                  </a:cubicBezTo>
                  <a:cubicBezTo>
                    <a:pt x="109220" y="359410"/>
                    <a:pt x="107950" y="358140"/>
                    <a:pt x="105410" y="356870"/>
                  </a:cubicBezTo>
                  <a:cubicBezTo>
                    <a:pt x="104140" y="355600"/>
                    <a:pt x="101600" y="353060"/>
                    <a:pt x="100330" y="351790"/>
                  </a:cubicBezTo>
                  <a:cubicBezTo>
                    <a:pt x="99060" y="349250"/>
                    <a:pt x="96520" y="347980"/>
                    <a:pt x="95250" y="345440"/>
                  </a:cubicBezTo>
                  <a:cubicBezTo>
                    <a:pt x="93980" y="342900"/>
                    <a:pt x="93980" y="340360"/>
                    <a:pt x="93980" y="337820"/>
                  </a:cubicBezTo>
                  <a:cubicBezTo>
                    <a:pt x="93980" y="335280"/>
                    <a:pt x="92710" y="332740"/>
                    <a:pt x="92710" y="330200"/>
                  </a:cubicBezTo>
                  <a:cubicBezTo>
                    <a:pt x="92710" y="327660"/>
                    <a:pt x="93980" y="325120"/>
                    <a:pt x="95250" y="322580"/>
                  </a:cubicBezTo>
                  <a:cubicBezTo>
                    <a:pt x="96520" y="320040"/>
                    <a:pt x="96520" y="317500"/>
                    <a:pt x="97790" y="314960"/>
                  </a:cubicBezTo>
                  <a:cubicBezTo>
                    <a:pt x="99060" y="313690"/>
                    <a:pt x="99060" y="312420"/>
                    <a:pt x="100330" y="311150"/>
                  </a:cubicBezTo>
                  <a:cubicBezTo>
                    <a:pt x="102870" y="306070"/>
                    <a:pt x="111760" y="293370"/>
                    <a:pt x="116840" y="284480"/>
                  </a:cubicBezTo>
                  <a:cubicBezTo>
                    <a:pt x="121920" y="274320"/>
                    <a:pt x="127000" y="260350"/>
                    <a:pt x="130810" y="254000"/>
                  </a:cubicBezTo>
                  <a:cubicBezTo>
                    <a:pt x="132080" y="251460"/>
                    <a:pt x="133350" y="248920"/>
                    <a:pt x="134620" y="247650"/>
                  </a:cubicBezTo>
                  <a:cubicBezTo>
                    <a:pt x="135890" y="246380"/>
                    <a:pt x="138430" y="245110"/>
                    <a:pt x="140970" y="243840"/>
                  </a:cubicBezTo>
                  <a:cubicBezTo>
                    <a:pt x="143510" y="242570"/>
                    <a:pt x="146050" y="242570"/>
                    <a:pt x="148590" y="241300"/>
                  </a:cubicBezTo>
                  <a:cubicBezTo>
                    <a:pt x="151130" y="241300"/>
                    <a:pt x="153670" y="240030"/>
                    <a:pt x="156210" y="240030"/>
                  </a:cubicBezTo>
                  <a:cubicBezTo>
                    <a:pt x="158750" y="240030"/>
                    <a:pt x="161290" y="240030"/>
                    <a:pt x="163830" y="241300"/>
                  </a:cubicBezTo>
                  <a:cubicBezTo>
                    <a:pt x="166370" y="241300"/>
                    <a:pt x="167640" y="242570"/>
                    <a:pt x="170180" y="243840"/>
                  </a:cubicBezTo>
                  <a:cubicBezTo>
                    <a:pt x="172720" y="245110"/>
                    <a:pt x="173990" y="246380"/>
                    <a:pt x="176530" y="247650"/>
                  </a:cubicBezTo>
                  <a:cubicBezTo>
                    <a:pt x="177800" y="248920"/>
                    <a:pt x="180340" y="250190"/>
                    <a:pt x="181610" y="252730"/>
                  </a:cubicBezTo>
                  <a:cubicBezTo>
                    <a:pt x="182880" y="255270"/>
                    <a:pt x="184150" y="257810"/>
                    <a:pt x="185420" y="260350"/>
                  </a:cubicBezTo>
                  <a:cubicBezTo>
                    <a:pt x="186690" y="262890"/>
                    <a:pt x="186690" y="264160"/>
                    <a:pt x="186690" y="266700"/>
                  </a:cubicBezTo>
                  <a:cubicBezTo>
                    <a:pt x="186690" y="269240"/>
                    <a:pt x="186690" y="271780"/>
                    <a:pt x="186690" y="274320"/>
                  </a:cubicBezTo>
                  <a:cubicBezTo>
                    <a:pt x="186690" y="276860"/>
                    <a:pt x="186690" y="279400"/>
                    <a:pt x="185420" y="281940"/>
                  </a:cubicBezTo>
                  <a:cubicBezTo>
                    <a:pt x="184150" y="284480"/>
                    <a:pt x="182880" y="285750"/>
                    <a:pt x="181610" y="288290"/>
                  </a:cubicBezTo>
                  <a:cubicBezTo>
                    <a:pt x="179070" y="292100"/>
                    <a:pt x="177800" y="297180"/>
                    <a:pt x="175260" y="302260"/>
                  </a:cubicBezTo>
                  <a:cubicBezTo>
                    <a:pt x="171450" y="311150"/>
                    <a:pt x="163830" y="323850"/>
                    <a:pt x="160020" y="334010"/>
                  </a:cubicBezTo>
                  <a:cubicBezTo>
                    <a:pt x="156210" y="344170"/>
                    <a:pt x="156210" y="356870"/>
                    <a:pt x="153670" y="363220"/>
                  </a:cubicBezTo>
                  <a:cubicBezTo>
                    <a:pt x="152400" y="365760"/>
                    <a:pt x="151130" y="367030"/>
                    <a:pt x="149860" y="369570"/>
                  </a:cubicBezTo>
                  <a:cubicBezTo>
                    <a:pt x="148590" y="370840"/>
                    <a:pt x="146050" y="373380"/>
                    <a:pt x="144780" y="374650"/>
                  </a:cubicBezTo>
                  <a:cubicBezTo>
                    <a:pt x="143510" y="375920"/>
                    <a:pt x="142240" y="378460"/>
                    <a:pt x="139700" y="379730"/>
                  </a:cubicBezTo>
                  <a:cubicBezTo>
                    <a:pt x="137160" y="381000"/>
                    <a:pt x="134620" y="381000"/>
                    <a:pt x="132080" y="381000"/>
                  </a:cubicBezTo>
                  <a:cubicBezTo>
                    <a:pt x="129540" y="381000"/>
                    <a:pt x="127000" y="382270"/>
                    <a:pt x="124460" y="382270"/>
                  </a:cubicBezTo>
                  <a:cubicBezTo>
                    <a:pt x="121920" y="382270"/>
                    <a:pt x="120650" y="381000"/>
                    <a:pt x="118110" y="381000"/>
                  </a:cubicBezTo>
                  <a:cubicBezTo>
                    <a:pt x="115570" y="379730"/>
                    <a:pt x="113030" y="379730"/>
                    <a:pt x="110490" y="378460"/>
                  </a:cubicBezTo>
                  <a:cubicBezTo>
                    <a:pt x="107950" y="377190"/>
                    <a:pt x="106680" y="375920"/>
                    <a:pt x="105410" y="374650"/>
                  </a:cubicBezTo>
                  <a:cubicBezTo>
                    <a:pt x="104140" y="373380"/>
                    <a:pt x="101600" y="370840"/>
                    <a:pt x="100330" y="368300"/>
                  </a:cubicBezTo>
                  <a:cubicBezTo>
                    <a:pt x="99060" y="365760"/>
                    <a:pt x="99060" y="364490"/>
                    <a:pt x="97790" y="361950"/>
                  </a:cubicBezTo>
                  <a:cubicBezTo>
                    <a:pt x="96520" y="359410"/>
                    <a:pt x="95250" y="356870"/>
                    <a:pt x="95250" y="354330"/>
                  </a:cubicBezTo>
                  <a:cubicBezTo>
                    <a:pt x="95250" y="351790"/>
                    <a:pt x="95250" y="350520"/>
                    <a:pt x="95250" y="347980"/>
                  </a:cubicBezTo>
                  <a:cubicBezTo>
                    <a:pt x="95250" y="345440"/>
                    <a:pt x="96520" y="342900"/>
                    <a:pt x="97790" y="340360"/>
                  </a:cubicBezTo>
                  <a:cubicBezTo>
                    <a:pt x="97790" y="339090"/>
                    <a:pt x="97790" y="337820"/>
                    <a:pt x="99060" y="336550"/>
                  </a:cubicBezTo>
                  <a:cubicBezTo>
                    <a:pt x="100330" y="331470"/>
                    <a:pt x="106680" y="318770"/>
                    <a:pt x="107950" y="312420"/>
                  </a:cubicBezTo>
                  <a:cubicBezTo>
                    <a:pt x="109220" y="308610"/>
                    <a:pt x="107950" y="307340"/>
                    <a:pt x="109220" y="304800"/>
                  </a:cubicBezTo>
                  <a:cubicBezTo>
                    <a:pt x="109220" y="302260"/>
                    <a:pt x="110490" y="300990"/>
                    <a:pt x="111760" y="298450"/>
                  </a:cubicBezTo>
                  <a:cubicBezTo>
                    <a:pt x="113030" y="295910"/>
                    <a:pt x="114300" y="294640"/>
                    <a:pt x="115570" y="292100"/>
                  </a:cubicBezTo>
                  <a:cubicBezTo>
                    <a:pt x="116840" y="290830"/>
                    <a:pt x="118110" y="288290"/>
                    <a:pt x="120650" y="287020"/>
                  </a:cubicBezTo>
                  <a:cubicBezTo>
                    <a:pt x="121920" y="285750"/>
                    <a:pt x="124460" y="285750"/>
                    <a:pt x="127000" y="284480"/>
                  </a:cubicBezTo>
                  <a:cubicBezTo>
                    <a:pt x="129540" y="283210"/>
                    <a:pt x="130810" y="281940"/>
                    <a:pt x="133350" y="281940"/>
                  </a:cubicBezTo>
                  <a:cubicBezTo>
                    <a:pt x="135890" y="281940"/>
                    <a:pt x="138430" y="281940"/>
                    <a:pt x="140970" y="281940"/>
                  </a:cubicBezTo>
                  <a:cubicBezTo>
                    <a:pt x="143510" y="281940"/>
                    <a:pt x="144780" y="283210"/>
                    <a:pt x="147320" y="284480"/>
                  </a:cubicBezTo>
                  <a:cubicBezTo>
                    <a:pt x="149860" y="285750"/>
                    <a:pt x="151130" y="285750"/>
                    <a:pt x="153670" y="287020"/>
                  </a:cubicBezTo>
                  <a:cubicBezTo>
                    <a:pt x="156210" y="288290"/>
                    <a:pt x="158750" y="289560"/>
                    <a:pt x="160020" y="292100"/>
                  </a:cubicBezTo>
                  <a:cubicBezTo>
                    <a:pt x="161290" y="293370"/>
                    <a:pt x="162560" y="295910"/>
                    <a:pt x="163830" y="298450"/>
                  </a:cubicBezTo>
                  <a:cubicBezTo>
                    <a:pt x="165100" y="300990"/>
                    <a:pt x="166370" y="302260"/>
                    <a:pt x="166370" y="304800"/>
                  </a:cubicBezTo>
                  <a:cubicBezTo>
                    <a:pt x="166370" y="307340"/>
                    <a:pt x="166370" y="308610"/>
                    <a:pt x="166370" y="312420"/>
                  </a:cubicBezTo>
                  <a:cubicBezTo>
                    <a:pt x="166370" y="318770"/>
                    <a:pt x="166370" y="330200"/>
                    <a:pt x="166370" y="340360"/>
                  </a:cubicBezTo>
                  <a:cubicBezTo>
                    <a:pt x="166370" y="351790"/>
                    <a:pt x="166370" y="367030"/>
                    <a:pt x="166370" y="374650"/>
                  </a:cubicBezTo>
                  <a:cubicBezTo>
                    <a:pt x="166370" y="378460"/>
                    <a:pt x="166370" y="379730"/>
                    <a:pt x="165100" y="382270"/>
                  </a:cubicBezTo>
                  <a:cubicBezTo>
                    <a:pt x="165100" y="384810"/>
                    <a:pt x="163830" y="386080"/>
                    <a:pt x="162560" y="388620"/>
                  </a:cubicBezTo>
                  <a:cubicBezTo>
                    <a:pt x="161290" y="389890"/>
                    <a:pt x="160020" y="392430"/>
                    <a:pt x="158750" y="393700"/>
                  </a:cubicBezTo>
                  <a:cubicBezTo>
                    <a:pt x="157480" y="394970"/>
                    <a:pt x="156210" y="397510"/>
                    <a:pt x="153670" y="398780"/>
                  </a:cubicBezTo>
                  <a:cubicBezTo>
                    <a:pt x="152400" y="400050"/>
                    <a:pt x="149860" y="400050"/>
                    <a:pt x="147320" y="401320"/>
                  </a:cubicBezTo>
                  <a:cubicBezTo>
                    <a:pt x="144780" y="401320"/>
                    <a:pt x="143510" y="402590"/>
                    <a:pt x="140970" y="402590"/>
                  </a:cubicBezTo>
                  <a:cubicBezTo>
                    <a:pt x="138430" y="402590"/>
                    <a:pt x="135890" y="402590"/>
                    <a:pt x="133350" y="402590"/>
                  </a:cubicBezTo>
                  <a:cubicBezTo>
                    <a:pt x="130810" y="402590"/>
                    <a:pt x="129540" y="402590"/>
                    <a:pt x="127000" y="401320"/>
                  </a:cubicBezTo>
                  <a:cubicBezTo>
                    <a:pt x="124460" y="400050"/>
                    <a:pt x="123190" y="398780"/>
                    <a:pt x="120650" y="397510"/>
                  </a:cubicBezTo>
                  <a:cubicBezTo>
                    <a:pt x="119380" y="396240"/>
                    <a:pt x="116840" y="394970"/>
                    <a:pt x="115570" y="393700"/>
                  </a:cubicBezTo>
                  <a:cubicBezTo>
                    <a:pt x="114300" y="392430"/>
                    <a:pt x="113030" y="389890"/>
                    <a:pt x="111760" y="387350"/>
                  </a:cubicBezTo>
                  <a:cubicBezTo>
                    <a:pt x="110490" y="384810"/>
                    <a:pt x="109220" y="383540"/>
                    <a:pt x="109220" y="381000"/>
                  </a:cubicBezTo>
                  <a:cubicBezTo>
                    <a:pt x="109220" y="378460"/>
                    <a:pt x="109220" y="377190"/>
                    <a:pt x="109220" y="374650"/>
                  </a:cubicBezTo>
                  <a:cubicBezTo>
                    <a:pt x="109220" y="368300"/>
                    <a:pt x="109220" y="356870"/>
                    <a:pt x="110490" y="347980"/>
                  </a:cubicBezTo>
                  <a:cubicBezTo>
                    <a:pt x="111760" y="339090"/>
                    <a:pt x="113030" y="331470"/>
                    <a:pt x="114300" y="322580"/>
                  </a:cubicBezTo>
                  <a:cubicBezTo>
                    <a:pt x="115570" y="312420"/>
                    <a:pt x="118110" y="299720"/>
                    <a:pt x="119380" y="289560"/>
                  </a:cubicBezTo>
                  <a:cubicBezTo>
                    <a:pt x="120650" y="280670"/>
                    <a:pt x="119380" y="269240"/>
                    <a:pt x="120650" y="264160"/>
                  </a:cubicBezTo>
                  <a:cubicBezTo>
                    <a:pt x="120650" y="261620"/>
                    <a:pt x="120650" y="260350"/>
                    <a:pt x="121920" y="257810"/>
                  </a:cubicBezTo>
                  <a:cubicBezTo>
                    <a:pt x="123190" y="256540"/>
                    <a:pt x="124460" y="254000"/>
                    <a:pt x="125730" y="252730"/>
                  </a:cubicBezTo>
                  <a:cubicBezTo>
                    <a:pt x="127000" y="251460"/>
                    <a:pt x="128270" y="248920"/>
                    <a:pt x="129540" y="247650"/>
                  </a:cubicBezTo>
                  <a:cubicBezTo>
                    <a:pt x="130810" y="246380"/>
                    <a:pt x="133350" y="245110"/>
                    <a:pt x="134620" y="243840"/>
                  </a:cubicBezTo>
                  <a:cubicBezTo>
                    <a:pt x="137160" y="242570"/>
                    <a:pt x="138430" y="242570"/>
                    <a:pt x="140970" y="241300"/>
                  </a:cubicBezTo>
                  <a:cubicBezTo>
                    <a:pt x="143510" y="241300"/>
                    <a:pt x="144780" y="240030"/>
                    <a:pt x="147320" y="240030"/>
                  </a:cubicBezTo>
                  <a:cubicBezTo>
                    <a:pt x="149860" y="240030"/>
                    <a:pt x="151130" y="241300"/>
                    <a:pt x="153670" y="241300"/>
                  </a:cubicBezTo>
                  <a:cubicBezTo>
                    <a:pt x="156210" y="241300"/>
                    <a:pt x="157480" y="241300"/>
                    <a:pt x="160020" y="242570"/>
                  </a:cubicBezTo>
                  <a:cubicBezTo>
                    <a:pt x="161290" y="243840"/>
                    <a:pt x="163830" y="245110"/>
                    <a:pt x="165100" y="246380"/>
                  </a:cubicBezTo>
                  <a:cubicBezTo>
                    <a:pt x="166370" y="247650"/>
                    <a:pt x="167640" y="250190"/>
                    <a:pt x="168910" y="251460"/>
                  </a:cubicBezTo>
                  <a:cubicBezTo>
                    <a:pt x="170180" y="252730"/>
                    <a:pt x="171450" y="255270"/>
                    <a:pt x="172720" y="256540"/>
                  </a:cubicBezTo>
                  <a:cubicBezTo>
                    <a:pt x="173990" y="259080"/>
                    <a:pt x="173990" y="260350"/>
                    <a:pt x="173990" y="262890"/>
                  </a:cubicBezTo>
                  <a:cubicBezTo>
                    <a:pt x="173990" y="265430"/>
                    <a:pt x="173990" y="269240"/>
                    <a:pt x="173990" y="26924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352199" y="2537460"/>
            <a:ext cx="73819" cy="131445"/>
            <a:chOff x="0" y="0"/>
            <a:chExt cx="196850" cy="350520"/>
          </a:xfrm>
        </p:grpSpPr>
        <p:sp>
          <p:nvSpPr>
            <p:cNvPr id="10" name="Freeform 10"/>
            <p:cNvSpPr/>
            <p:nvPr/>
          </p:nvSpPr>
          <p:spPr>
            <a:xfrm>
              <a:off x="50800" y="50800"/>
              <a:ext cx="95250" cy="248920"/>
            </a:xfrm>
            <a:custGeom>
              <a:avLst/>
              <a:gdLst/>
              <a:ahLst/>
              <a:cxnLst/>
              <a:rect l="l" t="t" r="r" b="b"/>
              <a:pathLst>
                <a:path w="95250" h="248920">
                  <a:moveTo>
                    <a:pt x="63500" y="133350"/>
                  </a:moveTo>
                  <a:cubicBezTo>
                    <a:pt x="59690" y="161290"/>
                    <a:pt x="58420" y="172720"/>
                    <a:pt x="58420" y="182880"/>
                  </a:cubicBezTo>
                  <a:cubicBezTo>
                    <a:pt x="58420" y="191770"/>
                    <a:pt x="58420" y="204470"/>
                    <a:pt x="58420" y="210820"/>
                  </a:cubicBezTo>
                  <a:cubicBezTo>
                    <a:pt x="58420" y="214630"/>
                    <a:pt x="58420" y="217170"/>
                    <a:pt x="58420" y="219710"/>
                  </a:cubicBezTo>
                  <a:cubicBezTo>
                    <a:pt x="58420" y="222250"/>
                    <a:pt x="58420" y="223520"/>
                    <a:pt x="58420" y="226060"/>
                  </a:cubicBezTo>
                  <a:cubicBezTo>
                    <a:pt x="58420" y="228600"/>
                    <a:pt x="57150" y="231140"/>
                    <a:pt x="55880" y="233680"/>
                  </a:cubicBezTo>
                  <a:cubicBezTo>
                    <a:pt x="54610" y="236220"/>
                    <a:pt x="53340" y="237490"/>
                    <a:pt x="52070" y="238760"/>
                  </a:cubicBezTo>
                  <a:cubicBezTo>
                    <a:pt x="50800" y="240030"/>
                    <a:pt x="48260" y="242570"/>
                    <a:pt x="46990" y="243840"/>
                  </a:cubicBezTo>
                  <a:cubicBezTo>
                    <a:pt x="44450" y="245110"/>
                    <a:pt x="43180" y="246380"/>
                    <a:pt x="40640" y="247650"/>
                  </a:cubicBezTo>
                  <a:cubicBezTo>
                    <a:pt x="38100" y="248920"/>
                    <a:pt x="35560" y="248920"/>
                    <a:pt x="33020" y="248920"/>
                  </a:cubicBezTo>
                  <a:cubicBezTo>
                    <a:pt x="30480" y="248920"/>
                    <a:pt x="29210" y="248920"/>
                    <a:pt x="26670" y="248920"/>
                  </a:cubicBezTo>
                  <a:cubicBezTo>
                    <a:pt x="24130" y="248920"/>
                    <a:pt x="21590" y="248920"/>
                    <a:pt x="19050" y="247650"/>
                  </a:cubicBezTo>
                  <a:cubicBezTo>
                    <a:pt x="16510" y="246380"/>
                    <a:pt x="15240" y="245110"/>
                    <a:pt x="12700" y="243840"/>
                  </a:cubicBezTo>
                  <a:cubicBezTo>
                    <a:pt x="11430" y="242570"/>
                    <a:pt x="8890" y="240030"/>
                    <a:pt x="7620" y="238760"/>
                  </a:cubicBezTo>
                  <a:cubicBezTo>
                    <a:pt x="6350" y="237490"/>
                    <a:pt x="5080" y="236220"/>
                    <a:pt x="3810" y="233680"/>
                  </a:cubicBezTo>
                  <a:cubicBezTo>
                    <a:pt x="2540" y="231140"/>
                    <a:pt x="2540" y="228600"/>
                    <a:pt x="1270" y="226060"/>
                  </a:cubicBezTo>
                  <a:cubicBezTo>
                    <a:pt x="1270" y="223520"/>
                    <a:pt x="0" y="222250"/>
                    <a:pt x="0" y="219710"/>
                  </a:cubicBezTo>
                  <a:cubicBezTo>
                    <a:pt x="0" y="213360"/>
                    <a:pt x="0" y="199390"/>
                    <a:pt x="1270" y="187960"/>
                  </a:cubicBezTo>
                  <a:cubicBezTo>
                    <a:pt x="2540" y="175260"/>
                    <a:pt x="3810" y="157480"/>
                    <a:pt x="5080" y="144780"/>
                  </a:cubicBezTo>
                  <a:cubicBezTo>
                    <a:pt x="6350" y="134620"/>
                    <a:pt x="7620" y="124460"/>
                    <a:pt x="10160" y="115570"/>
                  </a:cubicBezTo>
                  <a:cubicBezTo>
                    <a:pt x="12700" y="106680"/>
                    <a:pt x="15240" y="97790"/>
                    <a:pt x="17780" y="88900"/>
                  </a:cubicBezTo>
                  <a:cubicBezTo>
                    <a:pt x="20320" y="80010"/>
                    <a:pt x="22860" y="69850"/>
                    <a:pt x="25400" y="60960"/>
                  </a:cubicBezTo>
                  <a:cubicBezTo>
                    <a:pt x="27940" y="52070"/>
                    <a:pt x="30480" y="38100"/>
                    <a:pt x="31750" y="35560"/>
                  </a:cubicBezTo>
                  <a:cubicBezTo>
                    <a:pt x="31750" y="34290"/>
                    <a:pt x="33020" y="35560"/>
                    <a:pt x="33020" y="34290"/>
                  </a:cubicBezTo>
                  <a:cubicBezTo>
                    <a:pt x="34290" y="33020"/>
                    <a:pt x="33020" y="29210"/>
                    <a:pt x="34290" y="26670"/>
                  </a:cubicBezTo>
                  <a:cubicBezTo>
                    <a:pt x="35560" y="24130"/>
                    <a:pt x="36830" y="21590"/>
                    <a:pt x="38100" y="20320"/>
                  </a:cubicBezTo>
                  <a:cubicBezTo>
                    <a:pt x="39370" y="17780"/>
                    <a:pt x="41910" y="16510"/>
                    <a:pt x="44450" y="15240"/>
                  </a:cubicBezTo>
                  <a:cubicBezTo>
                    <a:pt x="46990" y="13970"/>
                    <a:pt x="48260" y="12700"/>
                    <a:pt x="50800" y="11430"/>
                  </a:cubicBezTo>
                  <a:cubicBezTo>
                    <a:pt x="53340" y="10160"/>
                    <a:pt x="54610" y="8890"/>
                    <a:pt x="57150" y="8890"/>
                  </a:cubicBezTo>
                  <a:cubicBezTo>
                    <a:pt x="59690" y="8890"/>
                    <a:pt x="62230" y="8890"/>
                    <a:pt x="64770" y="8890"/>
                  </a:cubicBezTo>
                  <a:cubicBezTo>
                    <a:pt x="67310" y="8890"/>
                    <a:pt x="69850" y="10160"/>
                    <a:pt x="72390" y="10160"/>
                  </a:cubicBezTo>
                  <a:cubicBezTo>
                    <a:pt x="74930" y="11430"/>
                    <a:pt x="77470" y="11430"/>
                    <a:pt x="80010" y="12700"/>
                  </a:cubicBezTo>
                  <a:cubicBezTo>
                    <a:pt x="82550" y="13970"/>
                    <a:pt x="83820" y="16510"/>
                    <a:pt x="85090" y="17780"/>
                  </a:cubicBezTo>
                  <a:cubicBezTo>
                    <a:pt x="86360" y="19050"/>
                    <a:pt x="88900" y="20320"/>
                    <a:pt x="90170" y="22860"/>
                  </a:cubicBezTo>
                  <a:cubicBezTo>
                    <a:pt x="91440" y="25400"/>
                    <a:pt x="92710" y="27940"/>
                    <a:pt x="93980" y="30480"/>
                  </a:cubicBezTo>
                  <a:cubicBezTo>
                    <a:pt x="95250" y="33020"/>
                    <a:pt x="95250" y="35560"/>
                    <a:pt x="95250" y="38100"/>
                  </a:cubicBezTo>
                  <a:cubicBezTo>
                    <a:pt x="95250" y="40640"/>
                    <a:pt x="95250" y="41910"/>
                    <a:pt x="95250" y="45720"/>
                  </a:cubicBezTo>
                  <a:cubicBezTo>
                    <a:pt x="95250" y="53340"/>
                    <a:pt x="92710" y="71120"/>
                    <a:pt x="90170" y="82550"/>
                  </a:cubicBezTo>
                  <a:cubicBezTo>
                    <a:pt x="87630" y="92710"/>
                    <a:pt x="83820" y="105410"/>
                    <a:pt x="82550" y="111760"/>
                  </a:cubicBezTo>
                  <a:cubicBezTo>
                    <a:pt x="82550" y="114300"/>
                    <a:pt x="82550" y="115570"/>
                    <a:pt x="82550" y="116840"/>
                  </a:cubicBezTo>
                  <a:cubicBezTo>
                    <a:pt x="82550" y="119380"/>
                    <a:pt x="80010" y="121920"/>
                    <a:pt x="78740" y="123190"/>
                  </a:cubicBezTo>
                  <a:cubicBezTo>
                    <a:pt x="77470" y="125730"/>
                    <a:pt x="74930" y="127000"/>
                    <a:pt x="72390" y="128270"/>
                  </a:cubicBezTo>
                  <a:cubicBezTo>
                    <a:pt x="69850" y="129540"/>
                    <a:pt x="68580" y="132080"/>
                    <a:pt x="66040" y="133350"/>
                  </a:cubicBezTo>
                  <a:cubicBezTo>
                    <a:pt x="63500" y="134620"/>
                    <a:pt x="62230" y="135890"/>
                    <a:pt x="59690" y="135890"/>
                  </a:cubicBezTo>
                  <a:cubicBezTo>
                    <a:pt x="57150" y="135890"/>
                    <a:pt x="54610" y="135890"/>
                    <a:pt x="52070" y="135890"/>
                  </a:cubicBezTo>
                  <a:cubicBezTo>
                    <a:pt x="49530" y="135890"/>
                    <a:pt x="46990" y="135890"/>
                    <a:pt x="44450" y="135890"/>
                  </a:cubicBezTo>
                  <a:cubicBezTo>
                    <a:pt x="41910" y="135890"/>
                    <a:pt x="39370" y="133350"/>
                    <a:pt x="36830" y="132080"/>
                  </a:cubicBezTo>
                  <a:cubicBezTo>
                    <a:pt x="34290" y="130810"/>
                    <a:pt x="31750" y="129540"/>
                    <a:pt x="30480" y="128270"/>
                  </a:cubicBezTo>
                  <a:cubicBezTo>
                    <a:pt x="27940" y="127000"/>
                    <a:pt x="26670" y="124460"/>
                    <a:pt x="25400" y="121920"/>
                  </a:cubicBezTo>
                  <a:cubicBezTo>
                    <a:pt x="24130" y="119380"/>
                    <a:pt x="22860" y="118110"/>
                    <a:pt x="21590" y="115570"/>
                  </a:cubicBezTo>
                  <a:cubicBezTo>
                    <a:pt x="20320" y="113030"/>
                    <a:pt x="20320" y="110490"/>
                    <a:pt x="20320" y="107950"/>
                  </a:cubicBezTo>
                  <a:cubicBezTo>
                    <a:pt x="20320" y="105410"/>
                    <a:pt x="20320" y="102870"/>
                    <a:pt x="20320" y="100330"/>
                  </a:cubicBezTo>
                  <a:cubicBezTo>
                    <a:pt x="20320" y="97790"/>
                    <a:pt x="21590" y="96520"/>
                    <a:pt x="22860" y="92710"/>
                  </a:cubicBezTo>
                  <a:cubicBezTo>
                    <a:pt x="25400" y="81280"/>
                    <a:pt x="26670" y="40640"/>
                    <a:pt x="29210" y="27940"/>
                  </a:cubicBezTo>
                  <a:cubicBezTo>
                    <a:pt x="30480" y="22860"/>
                    <a:pt x="30480" y="20320"/>
                    <a:pt x="31750" y="17780"/>
                  </a:cubicBezTo>
                  <a:cubicBezTo>
                    <a:pt x="33020" y="13970"/>
                    <a:pt x="35560" y="11430"/>
                    <a:pt x="38100" y="8890"/>
                  </a:cubicBezTo>
                  <a:cubicBezTo>
                    <a:pt x="40640" y="6350"/>
                    <a:pt x="43180" y="3810"/>
                    <a:pt x="46990" y="2540"/>
                  </a:cubicBezTo>
                  <a:cubicBezTo>
                    <a:pt x="49530" y="1270"/>
                    <a:pt x="53340" y="0"/>
                    <a:pt x="57150" y="0"/>
                  </a:cubicBezTo>
                  <a:cubicBezTo>
                    <a:pt x="60960" y="0"/>
                    <a:pt x="63500" y="0"/>
                    <a:pt x="67310" y="1270"/>
                  </a:cubicBezTo>
                  <a:cubicBezTo>
                    <a:pt x="71120" y="2540"/>
                    <a:pt x="74930" y="3810"/>
                    <a:pt x="77470" y="5080"/>
                  </a:cubicBezTo>
                  <a:cubicBezTo>
                    <a:pt x="80010" y="6350"/>
                    <a:pt x="82550" y="8890"/>
                    <a:pt x="85090" y="11430"/>
                  </a:cubicBezTo>
                  <a:cubicBezTo>
                    <a:pt x="87630" y="13970"/>
                    <a:pt x="88900" y="17780"/>
                    <a:pt x="90170" y="20320"/>
                  </a:cubicBezTo>
                  <a:cubicBezTo>
                    <a:pt x="91440" y="24130"/>
                    <a:pt x="92710" y="26670"/>
                    <a:pt x="92710" y="30480"/>
                  </a:cubicBezTo>
                  <a:cubicBezTo>
                    <a:pt x="92710" y="34290"/>
                    <a:pt x="92710" y="36830"/>
                    <a:pt x="91440" y="40640"/>
                  </a:cubicBezTo>
                  <a:cubicBezTo>
                    <a:pt x="90170" y="43180"/>
                    <a:pt x="88900" y="46990"/>
                    <a:pt x="87630" y="49530"/>
                  </a:cubicBezTo>
                  <a:cubicBezTo>
                    <a:pt x="85090" y="52070"/>
                    <a:pt x="82550" y="54610"/>
                    <a:pt x="80010" y="57150"/>
                  </a:cubicBezTo>
                  <a:cubicBezTo>
                    <a:pt x="77470" y="59690"/>
                    <a:pt x="73660" y="60960"/>
                    <a:pt x="71120" y="62230"/>
                  </a:cubicBezTo>
                  <a:cubicBezTo>
                    <a:pt x="67310" y="63500"/>
                    <a:pt x="64770" y="64770"/>
                    <a:pt x="60960" y="64770"/>
                  </a:cubicBezTo>
                  <a:cubicBezTo>
                    <a:pt x="57150" y="64770"/>
                    <a:pt x="53340" y="64770"/>
                    <a:pt x="50800" y="63500"/>
                  </a:cubicBezTo>
                  <a:cubicBezTo>
                    <a:pt x="48260" y="62230"/>
                    <a:pt x="44450" y="60960"/>
                    <a:pt x="41910" y="58420"/>
                  </a:cubicBezTo>
                  <a:cubicBezTo>
                    <a:pt x="39370" y="55880"/>
                    <a:pt x="36830" y="53340"/>
                    <a:pt x="34290" y="50800"/>
                  </a:cubicBezTo>
                  <a:cubicBezTo>
                    <a:pt x="31750" y="48260"/>
                    <a:pt x="30480" y="44450"/>
                    <a:pt x="29210" y="40640"/>
                  </a:cubicBezTo>
                  <a:cubicBezTo>
                    <a:pt x="27940" y="36830"/>
                    <a:pt x="27940" y="34290"/>
                    <a:pt x="27940" y="30480"/>
                  </a:cubicBezTo>
                  <a:cubicBezTo>
                    <a:pt x="27940" y="26670"/>
                    <a:pt x="29210" y="24130"/>
                    <a:pt x="30480" y="20320"/>
                  </a:cubicBezTo>
                  <a:cubicBezTo>
                    <a:pt x="31750" y="17780"/>
                    <a:pt x="33020" y="13970"/>
                    <a:pt x="35560" y="11430"/>
                  </a:cubicBezTo>
                  <a:cubicBezTo>
                    <a:pt x="38100" y="8890"/>
                    <a:pt x="40640" y="6350"/>
                    <a:pt x="43180" y="5080"/>
                  </a:cubicBezTo>
                  <a:cubicBezTo>
                    <a:pt x="45720" y="3810"/>
                    <a:pt x="49530" y="2540"/>
                    <a:pt x="53340" y="1270"/>
                  </a:cubicBezTo>
                  <a:cubicBezTo>
                    <a:pt x="57150" y="0"/>
                    <a:pt x="59690" y="0"/>
                    <a:pt x="63500" y="0"/>
                  </a:cubicBezTo>
                  <a:cubicBezTo>
                    <a:pt x="67310" y="0"/>
                    <a:pt x="71120" y="1270"/>
                    <a:pt x="73660" y="2540"/>
                  </a:cubicBezTo>
                  <a:cubicBezTo>
                    <a:pt x="77470" y="3810"/>
                    <a:pt x="80010" y="6350"/>
                    <a:pt x="82550" y="8890"/>
                  </a:cubicBezTo>
                  <a:cubicBezTo>
                    <a:pt x="85090" y="11430"/>
                    <a:pt x="87630" y="13970"/>
                    <a:pt x="88900" y="16510"/>
                  </a:cubicBezTo>
                  <a:cubicBezTo>
                    <a:pt x="90170" y="19050"/>
                    <a:pt x="92710" y="22860"/>
                    <a:pt x="92710" y="26670"/>
                  </a:cubicBezTo>
                  <a:cubicBezTo>
                    <a:pt x="92710" y="30480"/>
                    <a:pt x="92710" y="36830"/>
                    <a:pt x="92710" y="36830"/>
                  </a:cubicBezTo>
                  <a:cubicBezTo>
                    <a:pt x="92710" y="36830"/>
                    <a:pt x="87630" y="68580"/>
                    <a:pt x="86360" y="82550"/>
                  </a:cubicBezTo>
                  <a:cubicBezTo>
                    <a:pt x="85090" y="95250"/>
                    <a:pt x="85090" y="110490"/>
                    <a:pt x="82550" y="116840"/>
                  </a:cubicBezTo>
                  <a:cubicBezTo>
                    <a:pt x="81280" y="119380"/>
                    <a:pt x="80010" y="121920"/>
                    <a:pt x="78740" y="123190"/>
                  </a:cubicBezTo>
                  <a:cubicBezTo>
                    <a:pt x="77470" y="125730"/>
                    <a:pt x="74930" y="127000"/>
                    <a:pt x="72390" y="128270"/>
                  </a:cubicBezTo>
                  <a:cubicBezTo>
                    <a:pt x="69850" y="129540"/>
                    <a:pt x="68580" y="132080"/>
                    <a:pt x="66040" y="133350"/>
                  </a:cubicBezTo>
                  <a:cubicBezTo>
                    <a:pt x="63500" y="134620"/>
                    <a:pt x="62230" y="135890"/>
                    <a:pt x="59690" y="135890"/>
                  </a:cubicBezTo>
                  <a:cubicBezTo>
                    <a:pt x="57150" y="135890"/>
                    <a:pt x="54610" y="135890"/>
                    <a:pt x="52070" y="135890"/>
                  </a:cubicBezTo>
                  <a:cubicBezTo>
                    <a:pt x="49530" y="135890"/>
                    <a:pt x="46990" y="135890"/>
                    <a:pt x="44450" y="135890"/>
                  </a:cubicBezTo>
                  <a:cubicBezTo>
                    <a:pt x="41910" y="135890"/>
                    <a:pt x="39370" y="133350"/>
                    <a:pt x="36830" y="132080"/>
                  </a:cubicBezTo>
                  <a:cubicBezTo>
                    <a:pt x="34290" y="130810"/>
                    <a:pt x="31750" y="129540"/>
                    <a:pt x="30480" y="128270"/>
                  </a:cubicBezTo>
                  <a:cubicBezTo>
                    <a:pt x="27940" y="127000"/>
                    <a:pt x="26670" y="124460"/>
                    <a:pt x="25400" y="121920"/>
                  </a:cubicBezTo>
                  <a:cubicBezTo>
                    <a:pt x="24130" y="119380"/>
                    <a:pt x="22860" y="118110"/>
                    <a:pt x="21590" y="115570"/>
                  </a:cubicBezTo>
                  <a:cubicBezTo>
                    <a:pt x="20320" y="113030"/>
                    <a:pt x="20320" y="110490"/>
                    <a:pt x="20320" y="107950"/>
                  </a:cubicBezTo>
                  <a:cubicBezTo>
                    <a:pt x="20320" y="105410"/>
                    <a:pt x="20320" y="102870"/>
                    <a:pt x="20320" y="100330"/>
                  </a:cubicBezTo>
                  <a:cubicBezTo>
                    <a:pt x="20320" y="97790"/>
                    <a:pt x="21590" y="96520"/>
                    <a:pt x="22860" y="92710"/>
                  </a:cubicBezTo>
                  <a:cubicBezTo>
                    <a:pt x="24130" y="86360"/>
                    <a:pt x="26670" y="77470"/>
                    <a:pt x="27940" y="68580"/>
                  </a:cubicBezTo>
                  <a:cubicBezTo>
                    <a:pt x="29210" y="58420"/>
                    <a:pt x="31750" y="41910"/>
                    <a:pt x="33020" y="34290"/>
                  </a:cubicBezTo>
                  <a:cubicBezTo>
                    <a:pt x="33020" y="30480"/>
                    <a:pt x="33020" y="29210"/>
                    <a:pt x="34290" y="26670"/>
                  </a:cubicBezTo>
                  <a:cubicBezTo>
                    <a:pt x="35560" y="24130"/>
                    <a:pt x="36830" y="21590"/>
                    <a:pt x="38100" y="20320"/>
                  </a:cubicBezTo>
                  <a:cubicBezTo>
                    <a:pt x="39370" y="17780"/>
                    <a:pt x="41910" y="16510"/>
                    <a:pt x="44450" y="15240"/>
                  </a:cubicBezTo>
                  <a:cubicBezTo>
                    <a:pt x="46990" y="13970"/>
                    <a:pt x="48260" y="12700"/>
                    <a:pt x="50800" y="11430"/>
                  </a:cubicBezTo>
                  <a:cubicBezTo>
                    <a:pt x="53340" y="10160"/>
                    <a:pt x="54610" y="8890"/>
                    <a:pt x="57150" y="8890"/>
                  </a:cubicBezTo>
                  <a:cubicBezTo>
                    <a:pt x="59690" y="8890"/>
                    <a:pt x="62230" y="8890"/>
                    <a:pt x="64770" y="8890"/>
                  </a:cubicBezTo>
                  <a:cubicBezTo>
                    <a:pt x="67310" y="8890"/>
                    <a:pt x="69850" y="10160"/>
                    <a:pt x="72390" y="10160"/>
                  </a:cubicBezTo>
                  <a:cubicBezTo>
                    <a:pt x="74930" y="11430"/>
                    <a:pt x="77470" y="11430"/>
                    <a:pt x="80010" y="12700"/>
                  </a:cubicBezTo>
                  <a:cubicBezTo>
                    <a:pt x="82550" y="13970"/>
                    <a:pt x="83820" y="16510"/>
                    <a:pt x="85090" y="17780"/>
                  </a:cubicBezTo>
                  <a:cubicBezTo>
                    <a:pt x="86360" y="19050"/>
                    <a:pt x="88900" y="20320"/>
                    <a:pt x="90170" y="22860"/>
                  </a:cubicBezTo>
                  <a:cubicBezTo>
                    <a:pt x="91440" y="25400"/>
                    <a:pt x="92710" y="27940"/>
                    <a:pt x="93980" y="30480"/>
                  </a:cubicBezTo>
                  <a:cubicBezTo>
                    <a:pt x="95250" y="33020"/>
                    <a:pt x="95250" y="35560"/>
                    <a:pt x="95250" y="38100"/>
                  </a:cubicBezTo>
                  <a:cubicBezTo>
                    <a:pt x="95250" y="40640"/>
                    <a:pt x="95250" y="43180"/>
                    <a:pt x="95250" y="45720"/>
                  </a:cubicBezTo>
                  <a:cubicBezTo>
                    <a:pt x="95250" y="48260"/>
                    <a:pt x="93980" y="49530"/>
                    <a:pt x="92710" y="52070"/>
                  </a:cubicBezTo>
                  <a:cubicBezTo>
                    <a:pt x="90170" y="58420"/>
                    <a:pt x="86360" y="72390"/>
                    <a:pt x="83820" y="82550"/>
                  </a:cubicBezTo>
                  <a:cubicBezTo>
                    <a:pt x="81280" y="92710"/>
                    <a:pt x="78740" y="102870"/>
                    <a:pt x="76200" y="111760"/>
                  </a:cubicBezTo>
                  <a:cubicBezTo>
                    <a:pt x="73660" y="120650"/>
                    <a:pt x="68580" y="129540"/>
                    <a:pt x="66040" y="138430"/>
                  </a:cubicBezTo>
                  <a:cubicBezTo>
                    <a:pt x="63500" y="147320"/>
                    <a:pt x="63500" y="157480"/>
                    <a:pt x="62230" y="167640"/>
                  </a:cubicBezTo>
                  <a:cubicBezTo>
                    <a:pt x="60960" y="176530"/>
                    <a:pt x="62230" y="185420"/>
                    <a:pt x="60960" y="194310"/>
                  </a:cubicBezTo>
                  <a:cubicBezTo>
                    <a:pt x="60960" y="203200"/>
                    <a:pt x="58420" y="214630"/>
                    <a:pt x="58420" y="219710"/>
                  </a:cubicBezTo>
                  <a:cubicBezTo>
                    <a:pt x="58420" y="222250"/>
                    <a:pt x="58420" y="223520"/>
                    <a:pt x="58420" y="226060"/>
                  </a:cubicBezTo>
                  <a:cubicBezTo>
                    <a:pt x="58420" y="228600"/>
                    <a:pt x="57150" y="231140"/>
                    <a:pt x="55880" y="233680"/>
                  </a:cubicBezTo>
                  <a:cubicBezTo>
                    <a:pt x="54610" y="236220"/>
                    <a:pt x="53340" y="237490"/>
                    <a:pt x="52070" y="238760"/>
                  </a:cubicBezTo>
                  <a:cubicBezTo>
                    <a:pt x="50800" y="240030"/>
                    <a:pt x="48260" y="242570"/>
                    <a:pt x="46990" y="243840"/>
                  </a:cubicBezTo>
                  <a:cubicBezTo>
                    <a:pt x="44450" y="245110"/>
                    <a:pt x="43180" y="246380"/>
                    <a:pt x="40640" y="247650"/>
                  </a:cubicBezTo>
                  <a:cubicBezTo>
                    <a:pt x="38100" y="248920"/>
                    <a:pt x="35560" y="248920"/>
                    <a:pt x="33020" y="248920"/>
                  </a:cubicBezTo>
                  <a:cubicBezTo>
                    <a:pt x="30480" y="248920"/>
                    <a:pt x="29210" y="248920"/>
                    <a:pt x="26670" y="248920"/>
                  </a:cubicBezTo>
                  <a:cubicBezTo>
                    <a:pt x="24130" y="248920"/>
                    <a:pt x="21590" y="248920"/>
                    <a:pt x="19050" y="247650"/>
                  </a:cubicBezTo>
                  <a:cubicBezTo>
                    <a:pt x="16510" y="246380"/>
                    <a:pt x="15240" y="245110"/>
                    <a:pt x="12700" y="243840"/>
                  </a:cubicBezTo>
                  <a:cubicBezTo>
                    <a:pt x="11430" y="242570"/>
                    <a:pt x="8890" y="240030"/>
                    <a:pt x="7620" y="238760"/>
                  </a:cubicBezTo>
                  <a:cubicBezTo>
                    <a:pt x="6350" y="237490"/>
                    <a:pt x="5080" y="236220"/>
                    <a:pt x="3810" y="233680"/>
                  </a:cubicBezTo>
                  <a:cubicBezTo>
                    <a:pt x="2540" y="231140"/>
                    <a:pt x="2540" y="228600"/>
                    <a:pt x="1270" y="226060"/>
                  </a:cubicBezTo>
                  <a:cubicBezTo>
                    <a:pt x="1270" y="223520"/>
                    <a:pt x="0" y="222250"/>
                    <a:pt x="0" y="219710"/>
                  </a:cubicBezTo>
                  <a:cubicBezTo>
                    <a:pt x="0" y="214630"/>
                    <a:pt x="1270" y="208280"/>
                    <a:pt x="1270" y="200660"/>
                  </a:cubicBezTo>
                  <a:cubicBezTo>
                    <a:pt x="1270" y="191770"/>
                    <a:pt x="1270" y="180340"/>
                    <a:pt x="2540" y="170180"/>
                  </a:cubicBezTo>
                  <a:cubicBezTo>
                    <a:pt x="3810" y="161290"/>
                    <a:pt x="6350" y="151130"/>
                    <a:pt x="7620" y="143510"/>
                  </a:cubicBezTo>
                  <a:cubicBezTo>
                    <a:pt x="8890" y="137160"/>
                    <a:pt x="8890" y="129540"/>
                    <a:pt x="10160" y="125730"/>
                  </a:cubicBezTo>
                  <a:cubicBezTo>
                    <a:pt x="11430" y="123190"/>
                    <a:pt x="11430" y="121920"/>
                    <a:pt x="12700" y="119380"/>
                  </a:cubicBezTo>
                  <a:cubicBezTo>
                    <a:pt x="13970" y="118110"/>
                    <a:pt x="13970" y="115570"/>
                    <a:pt x="15240" y="114300"/>
                  </a:cubicBezTo>
                  <a:cubicBezTo>
                    <a:pt x="16510" y="113030"/>
                    <a:pt x="19050" y="110490"/>
                    <a:pt x="20320" y="109220"/>
                  </a:cubicBezTo>
                  <a:cubicBezTo>
                    <a:pt x="21590" y="107950"/>
                    <a:pt x="24130" y="106680"/>
                    <a:pt x="25400" y="105410"/>
                  </a:cubicBezTo>
                  <a:cubicBezTo>
                    <a:pt x="27940" y="104140"/>
                    <a:pt x="29210" y="104140"/>
                    <a:pt x="31750" y="104140"/>
                  </a:cubicBezTo>
                  <a:cubicBezTo>
                    <a:pt x="34290" y="104140"/>
                    <a:pt x="35560" y="102870"/>
                    <a:pt x="38100" y="102870"/>
                  </a:cubicBezTo>
                  <a:cubicBezTo>
                    <a:pt x="40640" y="102870"/>
                    <a:pt x="41910" y="104140"/>
                    <a:pt x="44450" y="104140"/>
                  </a:cubicBezTo>
                  <a:cubicBezTo>
                    <a:pt x="46990" y="105410"/>
                    <a:pt x="48260" y="105410"/>
                    <a:pt x="50800" y="106680"/>
                  </a:cubicBezTo>
                  <a:cubicBezTo>
                    <a:pt x="52070" y="107950"/>
                    <a:pt x="54610" y="109220"/>
                    <a:pt x="55880" y="110490"/>
                  </a:cubicBezTo>
                  <a:cubicBezTo>
                    <a:pt x="57150" y="111760"/>
                    <a:pt x="58420" y="114300"/>
                    <a:pt x="59690" y="115570"/>
                  </a:cubicBezTo>
                  <a:cubicBezTo>
                    <a:pt x="60960" y="116840"/>
                    <a:pt x="62230" y="119380"/>
                    <a:pt x="62230" y="120650"/>
                  </a:cubicBezTo>
                  <a:cubicBezTo>
                    <a:pt x="63500" y="123190"/>
                    <a:pt x="63500" y="124460"/>
                    <a:pt x="63500" y="127000"/>
                  </a:cubicBezTo>
                  <a:cubicBezTo>
                    <a:pt x="63500" y="129540"/>
                    <a:pt x="63500" y="133350"/>
                    <a:pt x="63500" y="13335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4069" y="2259806"/>
            <a:ext cx="191452" cy="138589"/>
            <a:chOff x="0" y="0"/>
            <a:chExt cx="510540" cy="369570"/>
          </a:xfrm>
        </p:grpSpPr>
        <p:sp>
          <p:nvSpPr>
            <p:cNvPr id="12" name="Freeform 12"/>
            <p:cNvSpPr/>
            <p:nvPr/>
          </p:nvSpPr>
          <p:spPr>
            <a:xfrm>
              <a:off x="49530" y="49530"/>
              <a:ext cx="412750" cy="271780"/>
            </a:xfrm>
            <a:custGeom>
              <a:avLst/>
              <a:gdLst/>
              <a:ahLst/>
              <a:cxnLst/>
              <a:rect l="l" t="t" r="r" b="b"/>
              <a:pathLst>
                <a:path w="412750" h="271780">
                  <a:moveTo>
                    <a:pt x="232410" y="132080"/>
                  </a:moveTo>
                  <a:cubicBezTo>
                    <a:pt x="190500" y="149860"/>
                    <a:pt x="177800" y="158750"/>
                    <a:pt x="166370" y="162560"/>
                  </a:cubicBezTo>
                  <a:cubicBezTo>
                    <a:pt x="156210" y="165100"/>
                    <a:pt x="144780" y="170180"/>
                    <a:pt x="137160" y="165100"/>
                  </a:cubicBezTo>
                  <a:cubicBezTo>
                    <a:pt x="128270" y="160020"/>
                    <a:pt x="119380" y="137160"/>
                    <a:pt x="121920" y="127000"/>
                  </a:cubicBezTo>
                  <a:cubicBezTo>
                    <a:pt x="124460" y="115570"/>
                    <a:pt x="146050" y="106680"/>
                    <a:pt x="156210" y="100330"/>
                  </a:cubicBezTo>
                  <a:cubicBezTo>
                    <a:pt x="165100" y="95250"/>
                    <a:pt x="175260" y="90170"/>
                    <a:pt x="180340" y="87630"/>
                  </a:cubicBezTo>
                  <a:cubicBezTo>
                    <a:pt x="182880" y="86360"/>
                    <a:pt x="184150" y="86360"/>
                    <a:pt x="185420" y="85090"/>
                  </a:cubicBezTo>
                  <a:cubicBezTo>
                    <a:pt x="187960" y="83820"/>
                    <a:pt x="189230" y="82550"/>
                    <a:pt x="191770" y="82550"/>
                  </a:cubicBezTo>
                  <a:cubicBezTo>
                    <a:pt x="194310" y="82550"/>
                    <a:pt x="195580" y="82550"/>
                    <a:pt x="198120" y="82550"/>
                  </a:cubicBezTo>
                  <a:cubicBezTo>
                    <a:pt x="200660" y="82550"/>
                    <a:pt x="201930" y="83820"/>
                    <a:pt x="204470" y="83820"/>
                  </a:cubicBezTo>
                  <a:cubicBezTo>
                    <a:pt x="207010" y="83820"/>
                    <a:pt x="208280" y="83820"/>
                    <a:pt x="210820" y="85090"/>
                  </a:cubicBezTo>
                  <a:cubicBezTo>
                    <a:pt x="213360" y="86360"/>
                    <a:pt x="215900" y="87630"/>
                    <a:pt x="217170" y="88900"/>
                  </a:cubicBezTo>
                  <a:cubicBezTo>
                    <a:pt x="218440" y="90170"/>
                    <a:pt x="219710" y="92710"/>
                    <a:pt x="220980" y="93980"/>
                  </a:cubicBezTo>
                  <a:cubicBezTo>
                    <a:pt x="222250" y="96520"/>
                    <a:pt x="222250" y="97790"/>
                    <a:pt x="223520" y="100330"/>
                  </a:cubicBezTo>
                  <a:cubicBezTo>
                    <a:pt x="224790" y="102870"/>
                    <a:pt x="226060" y="104140"/>
                    <a:pt x="226060" y="106680"/>
                  </a:cubicBezTo>
                  <a:cubicBezTo>
                    <a:pt x="226060" y="109220"/>
                    <a:pt x="226060" y="110490"/>
                    <a:pt x="226060" y="113030"/>
                  </a:cubicBezTo>
                  <a:cubicBezTo>
                    <a:pt x="226060" y="115570"/>
                    <a:pt x="224790" y="116840"/>
                    <a:pt x="223520" y="119380"/>
                  </a:cubicBezTo>
                  <a:cubicBezTo>
                    <a:pt x="222250" y="121920"/>
                    <a:pt x="222250" y="124460"/>
                    <a:pt x="220980" y="125730"/>
                  </a:cubicBezTo>
                  <a:cubicBezTo>
                    <a:pt x="219710" y="128270"/>
                    <a:pt x="217170" y="129540"/>
                    <a:pt x="215900" y="130810"/>
                  </a:cubicBezTo>
                  <a:cubicBezTo>
                    <a:pt x="214630" y="132080"/>
                    <a:pt x="213360" y="133350"/>
                    <a:pt x="210820" y="134620"/>
                  </a:cubicBezTo>
                  <a:cubicBezTo>
                    <a:pt x="207010" y="138430"/>
                    <a:pt x="195580" y="148590"/>
                    <a:pt x="191770" y="152400"/>
                  </a:cubicBezTo>
                  <a:cubicBezTo>
                    <a:pt x="189230" y="153670"/>
                    <a:pt x="187960" y="154940"/>
                    <a:pt x="186690" y="156210"/>
                  </a:cubicBezTo>
                  <a:cubicBezTo>
                    <a:pt x="184150" y="157480"/>
                    <a:pt x="182880" y="157480"/>
                    <a:pt x="180340" y="158750"/>
                  </a:cubicBezTo>
                  <a:cubicBezTo>
                    <a:pt x="177800" y="160020"/>
                    <a:pt x="176530" y="161290"/>
                    <a:pt x="173990" y="161290"/>
                  </a:cubicBezTo>
                  <a:cubicBezTo>
                    <a:pt x="171450" y="161290"/>
                    <a:pt x="170180" y="161290"/>
                    <a:pt x="167640" y="161290"/>
                  </a:cubicBezTo>
                  <a:cubicBezTo>
                    <a:pt x="165100" y="161290"/>
                    <a:pt x="163830" y="160020"/>
                    <a:pt x="161290" y="160020"/>
                  </a:cubicBezTo>
                  <a:cubicBezTo>
                    <a:pt x="158750" y="158750"/>
                    <a:pt x="157480" y="158750"/>
                    <a:pt x="154940" y="157480"/>
                  </a:cubicBezTo>
                  <a:cubicBezTo>
                    <a:pt x="152400" y="156210"/>
                    <a:pt x="149860" y="153670"/>
                    <a:pt x="148590" y="152400"/>
                  </a:cubicBezTo>
                  <a:cubicBezTo>
                    <a:pt x="147320" y="151130"/>
                    <a:pt x="146050" y="148590"/>
                    <a:pt x="144780" y="147320"/>
                  </a:cubicBezTo>
                  <a:cubicBezTo>
                    <a:pt x="143510" y="144780"/>
                    <a:pt x="143510" y="143510"/>
                    <a:pt x="142240" y="140970"/>
                  </a:cubicBezTo>
                  <a:cubicBezTo>
                    <a:pt x="142240" y="138430"/>
                    <a:pt x="140970" y="137160"/>
                    <a:pt x="140970" y="134620"/>
                  </a:cubicBezTo>
                  <a:cubicBezTo>
                    <a:pt x="140970" y="132080"/>
                    <a:pt x="142240" y="129540"/>
                    <a:pt x="142240" y="127000"/>
                  </a:cubicBezTo>
                  <a:cubicBezTo>
                    <a:pt x="142240" y="124460"/>
                    <a:pt x="142240" y="123190"/>
                    <a:pt x="143510" y="120650"/>
                  </a:cubicBezTo>
                  <a:cubicBezTo>
                    <a:pt x="144780" y="119380"/>
                    <a:pt x="146050" y="116840"/>
                    <a:pt x="147320" y="115570"/>
                  </a:cubicBezTo>
                  <a:cubicBezTo>
                    <a:pt x="148590" y="114300"/>
                    <a:pt x="149860" y="113030"/>
                    <a:pt x="152400" y="110490"/>
                  </a:cubicBezTo>
                  <a:cubicBezTo>
                    <a:pt x="160020" y="104140"/>
                    <a:pt x="187960" y="87630"/>
                    <a:pt x="201930" y="80010"/>
                  </a:cubicBezTo>
                  <a:cubicBezTo>
                    <a:pt x="210820" y="74930"/>
                    <a:pt x="218440" y="72390"/>
                    <a:pt x="226060" y="67310"/>
                  </a:cubicBezTo>
                  <a:cubicBezTo>
                    <a:pt x="233680" y="62230"/>
                    <a:pt x="247650" y="52070"/>
                    <a:pt x="250190" y="49530"/>
                  </a:cubicBezTo>
                  <a:cubicBezTo>
                    <a:pt x="251460" y="49530"/>
                    <a:pt x="251460" y="48260"/>
                    <a:pt x="251460" y="48260"/>
                  </a:cubicBezTo>
                  <a:cubicBezTo>
                    <a:pt x="252730" y="46990"/>
                    <a:pt x="255270" y="45720"/>
                    <a:pt x="257810" y="44450"/>
                  </a:cubicBezTo>
                  <a:cubicBezTo>
                    <a:pt x="260350" y="43180"/>
                    <a:pt x="261620" y="43180"/>
                    <a:pt x="264160" y="43180"/>
                  </a:cubicBezTo>
                  <a:cubicBezTo>
                    <a:pt x="266700" y="43180"/>
                    <a:pt x="267970" y="43180"/>
                    <a:pt x="270510" y="43180"/>
                  </a:cubicBezTo>
                  <a:cubicBezTo>
                    <a:pt x="273050" y="43180"/>
                    <a:pt x="274320" y="44450"/>
                    <a:pt x="276860" y="45720"/>
                  </a:cubicBezTo>
                  <a:cubicBezTo>
                    <a:pt x="279400" y="46990"/>
                    <a:pt x="281940" y="46990"/>
                    <a:pt x="283210" y="48260"/>
                  </a:cubicBezTo>
                  <a:cubicBezTo>
                    <a:pt x="285750" y="49530"/>
                    <a:pt x="287020" y="52070"/>
                    <a:pt x="288290" y="53340"/>
                  </a:cubicBezTo>
                  <a:cubicBezTo>
                    <a:pt x="289560" y="54610"/>
                    <a:pt x="289560" y="57150"/>
                    <a:pt x="290830" y="58420"/>
                  </a:cubicBezTo>
                  <a:cubicBezTo>
                    <a:pt x="292100" y="60960"/>
                    <a:pt x="292100" y="62230"/>
                    <a:pt x="293370" y="64770"/>
                  </a:cubicBezTo>
                  <a:cubicBezTo>
                    <a:pt x="293370" y="67310"/>
                    <a:pt x="294640" y="68580"/>
                    <a:pt x="294640" y="71120"/>
                  </a:cubicBezTo>
                  <a:cubicBezTo>
                    <a:pt x="294640" y="73660"/>
                    <a:pt x="293370" y="74930"/>
                    <a:pt x="293370" y="77470"/>
                  </a:cubicBezTo>
                  <a:cubicBezTo>
                    <a:pt x="292100" y="80010"/>
                    <a:pt x="292100" y="81280"/>
                    <a:pt x="290830" y="83820"/>
                  </a:cubicBezTo>
                  <a:cubicBezTo>
                    <a:pt x="289560" y="85090"/>
                    <a:pt x="288290" y="87630"/>
                    <a:pt x="287020" y="88900"/>
                  </a:cubicBezTo>
                  <a:cubicBezTo>
                    <a:pt x="285750" y="90170"/>
                    <a:pt x="284480" y="91440"/>
                    <a:pt x="281940" y="92710"/>
                  </a:cubicBezTo>
                  <a:cubicBezTo>
                    <a:pt x="276860" y="96520"/>
                    <a:pt x="266700" y="104140"/>
                    <a:pt x="257810" y="109220"/>
                  </a:cubicBezTo>
                  <a:cubicBezTo>
                    <a:pt x="247650" y="115570"/>
                    <a:pt x="236220" y="121920"/>
                    <a:pt x="224790" y="127000"/>
                  </a:cubicBezTo>
                  <a:cubicBezTo>
                    <a:pt x="214630" y="132080"/>
                    <a:pt x="200660" y="138430"/>
                    <a:pt x="194310" y="142240"/>
                  </a:cubicBezTo>
                  <a:cubicBezTo>
                    <a:pt x="191770" y="143510"/>
                    <a:pt x="190500" y="144780"/>
                    <a:pt x="187960" y="146050"/>
                  </a:cubicBezTo>
                  <a:cubicBezTo>
                    <a:pt x="185420" y="147320"/>
                    <a:pt x="184150" y="148590"/>
                    <a:pt x="181610" y="148590"/>
                  </a:cubicBezTo>
                  <a:cubicBezTo>
                    <a:pt x="179070" y="148590"/>
                    <a:pt x="176530" y="148590"/>
                    <a:pt x="173990" y="148590"/>
                  </a:cubicBezTo>
                  <a:cubicBezTo>
                    <a:pt x="171450" y="148590"/>
                    <a:pt x="170180" y="147320"/>
                    <a:pt x="167640" y="147320"/>
                  </a:cubicBezTo>
                  <a:cubicBezTo>
                    <a:pt x="165100" y="146050"/>
                    <a:pt x="163830" y="146050"/>
                    <a:pt x="161290" y="144780"/>
                  </a:cubicBezTo>
                  <a:cubicBezTo>
                    <a:pt x="160020" y="143510"/>
                    <a:pt x="157480" y="142240"/>
                    <a:pt x="156210" y="140970"/>
                  </a:cubicBezTo>
                  <a:cubicBezTo>
                    <a:pt x="154940" y="139700"/>
                    <a:pt x="152400" y="137160"/>
                    <a:pt x="151130" y="134620"/>
                  </a:cubicBezTo>
                  <a:cubicBezTo>
                    <a:pt x="149860" y="132080"/>
                    <a:pt x="149860" y="130810"/>
                    <a:pt x="148590" y="128270"/>
                  </a:cubicBezTo>
                  <a:cubicBezTo>
                    <a:pt x="148590" y="125730"/>
                    <a:pt x="147320" y="124460"/>
                    <a:pt x="147320" y="121920"/>
                  </a:cubicBezTo>
                  <a:cubicBezTo>
                    <a:pt x="147320" y="119380"/>
                    <a:pt x="147320" y="118110"/>
                    <a:pt x="147320" y="115570"/>
                  </a:cubicBezTo>
                  <a:cubicBezTo>
                    <a:pt x="147320" y="113030"/>
                    <a:pt x="148590" y="110490"/>
                    <a:pt x="149860" y="107950"/>
                  </a:cubicBezTo>
                  <a:cubicBezTo>
                    <a:pt x="151130" y="105410"/>
                    <a:pt x="152400" y="104140"/>
                    <a:pt x="153670" y="102870"/>
                  </a:cubicBezTo>
                  <a:cubicBezTo>
                    <a:pt x="154940" y="101600"/>
                    <a:pt x="157480" y="99060"/>
                    <a:pt x="158750" y="97790"/>
                  </a:cubicBezTo>
                  <a:cubicBezTo>
                    <a:pt x="160020" y="96520"/>
                    <a:pt x="161290" y="95250"/>
                    <a:pt x="163830" y="93980"/>
                  </a:cubicBezTo>
                  <a:cubicBezTo>
                    <a:pt x="168910" y="90170"/>
                    <a:pt x="180340" y="77470"/>
                    <a:pt x="185420" y="73660"/>
                  </a:cubicBezTo>
                  <a:cubicBezTo>
                    <a:pt x="187960" y="72390"/>
                    <a:pt x="189230" y="71120"/>
                    <a:pt x="190500" y="69850"/>
                  </a:cubicBezTo>
                  <a:cubicBezTo>
                    <a:pt x="193040" y="68580"/>
                    <a:pt x="194310" y="67310"/>
                    <a:pt x="196850" y="66040"/>
                  </a:cubicBezTo>
                  <a:cubicBezTo>
                    <a:pt x="199390" y="64770"/>
                    <a:pt x="201930" y="64770"/>
                    <a:pt x="204470" y="64770"/>
                  </a:cubicBezTo>
                  <a:cubicBezTo>
                    <a:pt x="207010" y="64770"/>
                    <a:pt x="208280" y="66040"/>
                    <a:pt x="210820" y="66040"/>
                  </a:cubicBezTo>
                  <a:cubicBezTo>
                    <a:pt x="213360" y="67310"/>
                    <a:pt x="215900" y="67310"/>
                    <a:pt x="218440" y="68580"/>
                  </a:cubicBezTo>
                  <a:cubicBezTo>
                    <a:pt x="220980" y="69850"/>
                    <a:pt x="222250" y="71120"/>
                    <a:pt x="223520" y="72390"/>
                  </a:cubicBezTo>
                  <a:cubicBezTo>
                    <a:pt x="224790" y="73660"/>
                    <a:pt x="227330" y="74930"/>
                    <a:pt x="228600" y="76200"/>
                  </a:cubicBezTo>
                  <a:cubicBezTo>
                    <a:pt x="229870" y="77470"/>
                    <a:pt x="231140" y="80010"/>
                    <a:pt x="232410" y="82550"/>
                  </a:cubicBezTo>
                  <a:cubicBezTo>
                    <a:pt x="233680" y="85090"/>
                    <a:pt x="234950" y="87630"/>
                    <a:pt x="234950" y="90170"/>
                  </a:cubicBezTo>
                  <a:cubicBezTo>
                    <a:pt x="234950" y="92710"/>
                    <a:pt x="234950" y="93980"/>
                    <a:pt x="234950" y="96520"/>
                  </a:cubicBezTo>
                  <a:cubicBezTo>
                    <a:pt x="234950" y="99060"/>
                    <a:pt x="234950" y="101600"/>
                    <a:pt x="233680" y="104140"/>
                  </a:cubicBezTo>
                  <a:cubicBezTo>
                    <a:pt x="233680" y="106680"/>
                    <a:pt x="232410" y="109220"/>
                    <a:pt x="231140" y="110490"/>
                  </a:cubicBezTo>
                  <a:cubicBezTo>
                    <a:pt x="229870" y="113030"/>
                    <a:pt x="227330" y="114300"/>
                    <a:pt x="226060" y="115570"/>
                  </a:cubicBezTo>
                  <a:cubicBezTo>
                    <a:pt x="224790" y="116840"/>
                    <a:pt x="223520" y="118110"/>
                    <a:pt x="220980" y="119380"/>
                  </a:cubicBezTo>
                  <a:cubicBezTo>
                    <a:pt x="215900" y="123190"/>
                    <a:pt x="204470" y="130810"/>
                    <a:pt x="196850" y="134620"/>
                  </a:cubicBezTo>
                  <a:cubicBezTo>
                    <a:pt x="190500" y="138430"/>
                    <a:pt x="185420" y="140970"/>
                    <a:pt x="180340" y="142240"/>
                  </a:cubicBezTo>
                  <a:cubicBezTo>
                    <a:pt x="177800" y="143510"/>
                    <a:pt x="175260" y="144780"/>
                    <a:pt x="172720" y="144780"/>
                  </a:cubicBezTo>
                  <a:cubicBezTo>
                    <a:pt x="170180" y="144780"/>
                    <a:pt x="167640" y="143510"/>
                    <a:pt x="165100" y="143510"/>
                  </a:cubicBezTo>
                  <a:cubicBezTo>
                    <a:pt x="162560" y="143510"/>
                    <a:pt x="161290" y="143510"/>
                    <a:pt x="158750" y="142240"/>
                  </a:cubicBezTo>
                  <a:cubicBezTo>
                    <a:pt x="156210" y="140970"/>
                    <a:pt x="154940" y="139700"/>
                    <a:pt x="152400" y="138430"/>
                  </a:cubicBezTo>
                  <a:cubicBezTo>
                    <a:pt x="151130" y="137160"/>
                    <a:pt x="148590" y="134620"/>
                    <a:pt x="147320" y="133350"/>
                  </a:cubicBezTo>
                  <a:cubicBezTo>
                    <a:pt x="146050" y="130810"/>
                    <a:pt x="144780" y="129540"/>
                    <a:pt x="143510" y="127000"/>
                  </a:cubicBezTo>
                  <a:cubicBezTo>
                    <a:pt x="142240" y="124460"/>
                    <a:pt x="140970" y="121920"/>
                    <a:pt x="140970" y="119380"/>
                  </a:cubicBezTo>
                  <a:cubicBezTo>
                    <a:pt x="140970" y="116840"/>
                    <a:pt x="140970" y="115570"/>
                    <a:pt x="140970" y="113030"/>
                  </a:cubicBezTo>
                  <a:cubicBezTo>
                    <a:pt x="140970" y="110490"/>
                    <a:pt x="140970" y="107950"/>
                    <a:pt x="142240" y="105410"/>
                  </a:cubicBezTo>
                  <a:cubicBezTo>
                    <a:pt x="142240" y="102870"/>
                    <a:pt x="143510" y="101600"/>
                    <a:pt x="144780" y="99060"/>
                  </a:cubicBezTo>
                  <a:cubicBezTo>
                    <a:pt x="146050" y="96520"/>
                    <a:pt x="148590" y="93980"/>
                    <a:pt x="149860" y="92710"/>
                  </a:cubicBezTo>
                  <a:cubicBezTo>
                    <a:pt x="151130" y="91440"/>
                    <a:pt x="153670" y="90170"/>
                    <a:pt x="154940" y="88900"/>
                  </a:cubicBezTo>
                  <a:cubicBezTo>
                    <a:pt x="157480" y="87630"/>
                    <a:pt x="158750" y="86360"/>
                    <a:pt x="161290" y="85090"/>
                  </a:cubicBezTo>
                  <a:cubicBezTo>
                    <a:pt x="166370" y="81280"/>
                    <a:pt x="177800" y="74930"/>
                    <a:pt x="186690" y="69850"/>
                  </a:cubicBezTo>
                  <a:cubicBezTo>
                    <a:pt x="195580" y="64770"/>
                    <a:pt x="204470" y="58420"/>
                    <a:pt x="213360" y="53340"/>
                  </a:cubicBezTo>
                  <a:cubicBezTo>
                    <a:pt x="222250" y="48260"/>
                    <a:pt x="231140" y="45720"/>
                    <a:pt x="240030" y="41910"/>
                  </a:cubicBezTo>
                  <a:cubicBezTo>
                    <a:pt x="248920" y="38100"/>
                    <a:pt x="257810" y="34290"/>
                    <a:pt x="266700" y="31750"/>
                  </a:cubicBezTo>
                  <a:cubicBezTo>
                    <a:pt x="275590" y="29210"/>
                    <a:pt x="289560" y="27940"/>
                    <a:pt x="294640" y="25400"/>
                  </a:cubicBezTo>
                  <a:cubicBezTo>
                    <a:pt x="297180" y="24130"/>
                    <a:pt x="297180" y="22860"/>
                    <a:pt x="299720" y="21590"/>
                  </a:cubicBezTo>
                  <a:cubicBezTo>
                    <a:pt x="302260" y="20320"/>
                    <a:pt x="304800" y="21590"/>
                    <a:pt x="307340" y="21590"/>
                  </a:cubicBezTo>
                  <a:cubicBezTo>
                    <a:pt x="309880" y="21590"/>
                    <a:pt x="311150" y="21590"/>
                    <a:pt x="313690" y="21590"/>
                  </a:cubicBezTo>
                  <a:cubicBezTo>
                    <a:pt x="316230" y="21590"/>
                    <a:pt x="318770" y="22860"/>
                    <a:pt x="321310" y="24130"/>
                  </a:cubicBezTo>
                  <a:cubicBezTo>
                    <a:pt x="323850" y="25400"/>
                    <a:pt x="325120" y="27940"/>
                    <a:pt x="327660" y="29210"/>
                  </a:cubicBezTo>
                  <a:cubicBezTo>
                    <a:pt x="328930" y="30480"/>
                    <a:pt x="331470" y="31750"/>
                    <a:pt x="332740" y="34290"/>
                  </a:cubicBezTo>
                  <a:cubicBezTo>
                    <a:pt x="334010" y="36830"/>
                    <a:pt x="335280" y="39370"/>
                    <a:pt x="336550" y="41910"/>
                  </a:cubicBezTo>
                  <a:cubicBezTo>
                    <a:pt x="337820" y="44450"/>
                    <a:pt x="337820" y="45720"/>
                    <a:pt x="337820" y="48260"/>
                  </a:cubicBezTo>
                  <a:cubicBezTo>
                    <a:pt x="337820" y="50800"/>
                    <a:pt x="337820" y="53340"/>
                    <a:pt x="337820" y="55880"/>
                  </a:cubicBezTo>
                  <a:cubicBezTo>
                    <a:pt x="337820" y="58420"/>
                    <a:pt x="337820" y="60960"/>
                    <a:pt x="336550" y="63500"/>
                  </a:cubicBezTo>
                  <a:cubicBezTo>
                    <a:pt x="335280" y="66040"/>
                    <a:pt x="334010" y="68580"/>
                    <a:pt x="332740" y="71120"/>
                  </a:cubicBezTo>
                  <a:cubicBezTo>
                    <a:pt x="331470" y="73660"/>
                    <a:pt x="328930" y="74930"/>
                    <a:pt x="327660" y="76200"/>
                  </a:cubicBezTo>
                  <a:cubicBezTo>
                    <a:pt x="325120" y="77470"/>
                    <a:pt x="323850" y="78740"/>
                    <a:pt x="321310" y="80010"/>
                  </a:cubicBezTo>
                  <a:cubicBezTo>
                    <a:pt x="318770" y="81280"/>
                    <a:pt x="317500" y="82550"/>
                    <a:pt x="314960" y="83820"/>
                  </a:cubicBezTo>
                  <a:cubicBezTo>
                    <a:pt x="308610" y="87630"/>
                    <a:pt x="297180" y="99060"/>
                    <a:pt x="284480" y="104140"/>
                  </a:cubicBezTo>
                  <a:cubicBezTo>
                    <a:pt x="269240" y="110490"/>
                    <a:pt x="241300" y="121920"/>
                    <a:pt x="227330" y="118110"/>
                  </a:cubicBezTo>
                  <a:cubicBezTo>
                    <a:pt x="215900" y="115570"/>
                    <a:pt x="205740" y="102870"/>
                    <a:pt x="203200" y="93980"/>
                  </a:cubicBezTo>
                  <a:cubicBezTo>
                    <a:pt x="200660" y="85090"/>
                    <a:pt x="204470" y="72390"/>
                    <a:pt x="208280" y="63500"/>
                  </a:cubicBezTo>
                  <a:cubicBezTo>
                    <a:pt x="210820" y="54610"/>
                    <a:pt x="218440" y="44450"/>
                    <a:pt x="222250" y="39370"/>
                  </a:cubicBezTo>
                  <a:cubicBezTo>
                    <a:pt x="223520" y="36830"/>
                    <a:pt x="224790" y="35560"/>
                    <a:pt x="226060" y="33020"/>
                  </a:cubicBezTo>
                  <a:cubicBezTo>
                    <a:pt x="227330" y="30480"/>
                    <a:pt x="229870" y="27940"/>
                    <a:pt x="232410" y="26670"/>
                  </a:cubicBezTo>
                  <a:cubicBezTo>
                    <a:pt x="234950" y="25400"/>
                    <a:pt x="236220" y="24130"/>
                    <a:pt x="238760" y="22860"/>
                  </a:cubicBezTo>
                  <a:cubicBezTo>
                    <a:pt x="241300" y="21590"/>
                    <a:pt x="243840" y="21590"/>
                    <a:pt x="246380" y="21590"/>
                  </a:cubicBezTo>
                  <a:cubicBezTo>
                    <a:pt x="248920" y="21590"/>
                    <a:pt x="252730" y="20320"/>
                    <a:pt x="255270" y="20320"/>
                  </a:cubicBezTo>
                  <a:cubicBezTo>
                    <a:pt x="257810" y="20320"/>
                    <a:pt x="260350" y="21590"/>
                    <a:pt x="262890" y="22860"/>
                  </a:cubicBezTo>
                  <a:cubicBezTo>
                    <a:pt x="265430" y="24130"/>
                    <a:pt x="266700" y="25400"/>
                    <a:pt x="269240" y="26670"/>
                  </a:cubicBezTo>
                  <a:cubicBezTo>
                    <a:pt x="271780" y="27940"/>
                    <a:pt x="274320" y="30480"/>
                    <a:pt x="275590" y="31750"/>
                  </a:cubicBezTo>
                  <a:cubicBezTo>
                    <a:pt x="278130" y="33020"/>
                    <a:pt x="279400" y="35560"/>
                    <a:pt x="280670" y="38100"/>
                  </a:cubicBezTo>
                  <a:cubicBezTo>
                    <a:pt x="281940" y="40640"/>
                    <a:pt x="281940" y="43180"/>
                    <a:pt x="283210" y="45720"/>
                  </a:cubicBezTo>
                  <a:cubicBezTo>
                    <a:pt x="283210" y="48260"/>
                    <a:pt x="284480" y="50800"/>
                    <a:pt x="284480" y="53340"/>
                  </a:cubicBezTo>
                  <a:cubicBezTo>
                    <a:pt x="284480" y="55880"/>
                    <a:pt x="284480" y="58420"/>
                    <a:pt x="284480" y="60960"/>
                  </a:cubicBezTo>
                  <a:cubicBezTo>
                    <a:pt x="284480" y="63500"/>
                    <a:pt x="284480" y="66040"/>
                    <a:pt x="281940" y="68580"/>
                  </a:cubicBezTo>
                  <a:cubicBezTo>
                    <a:pt x="276860" y="73660"/>
                    <a:pt x="255270" y="76200"/>
                    <a:pt x="243840" y="82550"/>
                  </a:cubicBezTo>
                  <a:cubicBezTo>
                    <a:pt x="233680" y="88900"/>
                    <a:pt x="226060" y="97790"/>
                    <a:pt x="218440" y="104140"/>
                  </a:cubicBezTo>
                  <a:cubicBezTo>
                    <a:pt x="212090" y="109220"/>
                    <a:pt x="205740" y="113030"/>
                    <a:pt x="200660" y="116840"/>
                  </a:cubicBezTo>
                  <a:cubicBezTo>
                    <a:pt x="198120" y="119380"/>
                    <a:pt x="195580" y="120650"/>
                    <a:pt x="193040" y="121920"/>
                  </a:cubicBezTo>
                  <a:cubicBezTo>
                    <a:pt x="190500" y="123190"/>
                    <a:pt x="187960" y="123190"/>
                    <a:pt x="185420" y="124460"/>
                  </a:cubicBezTo>
                  <a:cubicBezTo>
                    <a:pt x="182880" y="124460"/>
                    <a:pt x="180340" y="125730"/>
                    <a:pt x="177800" y="125730"/>
                  </a:cubicBezTo>
                  <a:cubicBezTo>
                    <a:pt x="175260" y="125730"/>
                    <a:pt x="172720" y="125730"/>
                    <a:pt x="170180" y="124460"/>
                  </a:cubicBezTo>
                  <a:cubicBezTo>
                    <a:pt x="167640" y="123190"/>
                    <a:pt x="165100" y="121920"/>
                    <a:pt x="162560" y="120650"/>
                  </a:cubicBezTo>
                  <a:cubicBezTo>
                    <a:pt x="160020" y="119380"/>
                    <a:pt x="157480" y="118110"/>
                    <a:pt x="154940" y="116840"/>
                  </a:cubicBezTo>
                  <a:cubicBezTo>
                    <a:pt x="152400" y="115570"/>
                    <a:pt x="151130" y="113030"/>
                    <a:pt x="149860" y="110490"/>
                  </a:cubicBezTo>
                  <a:cubicBezTo>
                    <a:pt x="148590" y="107950"/>
                    <a:pt x="147320" y="105410"/>
                    <a:pt x="146050" y="102870"/>
                  </a:cubicBezTo>
                  <a:cubicBezTo>
                    <a:pt x="144780" y="100330"/>
                    <a:pt x="144780" y="97790"/>
                    <a:pt x="144780" y="95250"/>
                  </a:cubicBezTo>
                  <a:cubicBezTo>
                    <a:pt x="144780" y="92710"/>
                    <a:pt x="144780" y="90170"/>
                    <a:pt x="144780" y="87630"/>
                  </a:cubicBezTo>
                  <a:cubicBezTo>
                    <a:pt x="144780" y="85090"/>
                    <a:pt x="144780" y="81280"/>
                    <a:pt x="146050" y="78740"/>
                  </a:cubicBezTo>
                  <a:cubicBezTo>
                    <a:pt x="147320" y="76200"/>
                    <a:pt x="148590" y="74930"/>
                    <a:pt x="149860" y="72390"/>
                  </a:cubicBezTo>
                  <a:cubicBezTo>
                    <a:pt x="151130" y="69850"/>
                    <a:pt x="152400" y="67310"/>
                    <a:pt x="156210" y="66040"/>
                  </a:cubicBezTo>
                  <a:cubicBezTo>
                    <a:pt x="162560" y="62230"/>
                    <a:pt x="177800" y="62230"/>
                    <a:pt x="187960" y="58420"/>
                  </a:cubicBezTo>
                  <a:cubicBezTo>
                    <a:pt x="198120" y="54610"/>
                    <a:pt x="209550" y="50800"/>
                    <a:pt x="219710" y="45720"/>
                  </a:cubicBezTo>
                  <a:cubicBezTo>
                    <a:pt x="228600" y="41910"/>
                    <a:pt x="237490" y="36830"/>
                    <a:pt x="246380" y="31750"/>
                  </a:cubicBezTo>
                  <a:cubicBezTo>
                    <a:pt x="255270" y="26670"/>
                    <a:pt x="266700" y="12700"/>
                    <a:pt x="273050" y="15240"/>
                  </a:cubicBezTo>
                  <a:cubicBezTo>
                    <a:pt x="279400" y="17780"/>
                    <a:pt x="284480" y="44450"/>
                    <a:pt x="281940" y="57150"/>
                  </a:cubicBezTo>
                  <a:cubicBezTo>
                    <a:pt x="280670" y="68580"/>
                    <a:pt x="271780" y="77470"/>
                    <a:pt x="265430" y="86360"/>
                  </a:cubicBezTo>
                  <a:cubicBezTo>
                    <a:pt x="259080" y="95250"/>
                    <a:pt x="251460" y="100330"/>
                    <a:pt x="242570" y="107950"/>
                  </a:cubicBezTo>
                  <a:cubicBezTo>
                    <a:pt x="233680" y="115570"/>
                    <a:pt x="222250" y="123190"/>
                    <a:pt x="213360" y="130810"/>
                  </a:cubicBezTo>
                  <a:cubicBezTo>
                    <a:pt x="204470" y="137160"/>
                    <a:pt x="196850" y="142240"/>
                    <a:pt x="187960" y="148590"/>
                  </a:cubicBezTo>
                  <a:cubicBezTo>
                    <a:pt x="179070" y="154940"/>
                    <a:pt x="170180" y="161290"/>
                    <a:pt x="161290" y="166370"/>
                  </a:cubicBezTo>
                  <a:cubicBezTo>
                    <a:pt x="153670" y="171450"/>
                    <a:pt x="146050" y="176530"/>
                    <a:pt x="138430" y="181610"/>
                  </a:cubicBezTo>
                  <a:cubicBezTo>
                    <a:pt x="130810" y="186690"/>
                    <a:pt x="125730" y="193040"/>
                    <a:pt x="118110" y="198120"/>
                  </a:cubicBezTo>
                  <a:cubicBezTo>
                    <a:pt x="110490" y="203200"/>
                    <a:pt x="100330" y="207010"/>
                    <a:pt x="91440" y="213360"/>
                  </a:cubicBezTo>
                  <a:cubicBezTo>
                    <a:pt x="82550" y="219710"/>
                    <a:pt x="76200" y="229870"/>
                    <a:pt x="67310" y="234950"/>
                  </a:cubicBezTo>
                  <a:cubicBezTo>
                    <a:pt x="59690" y="240030"/>
                    <a:pt x="46990" y="243840"/>
                    <a:pt x="40640" y="245110"/>
                  </a:cubicBezTo>
                  <a:cubicBezTo>
                    <a:pt x="36830" y="246380"/>
                    <a:pt x="34290" y="245110"/>
                    <a:pt x="31750" y="245110"/>
                  </a:cubicBezTo>
                  <a:cubicBezTo>
                    <a:pt x="29210" y="245110"/>
                    <a:pt x="25400" y="243840"/>
                    <a:pt x="22860" y="242570"/>
                  </a:cubicBezTo>
                  <a:cubicBezTo>
                    <a:pt x="20320" y="241300"/>
                    <a:pt x="19050" y="240030"/>
                    <a:pt x="16510" y="238760"/>
                  </a:cubicBezTo>
                  <a:cubicBezTo>
                    <a:pt x="13970" y="237490"/>
                    <a:pt x="12700" y="234950"/>
                    <a:pt x="10160" y="232410"/>
                  </a:cubicBezTo>
                  <a:cubicBezTo>
                    <a:pt x="8890" y="229870"/>
                    <a:pt x="6350" y="228600"/>
                    <a:pt x="5080" y="226060"/>
                  </a:cubicBezTo>
                  <a:cubicBezTo>
                    <a:pt x="3810" y="223520"/>
                    <a:pt x="2540" y="220980"/>
                    <a:pt x="1270" y="218440"/>
                  </a:cubicBezTo>
                  <a:cubicBezTo>
                    <a:pt x="0" y="215900"/>
                    <a:pt x="1270" y="212090"/>
                    <a:pt x="1270" y="209550"/>
                  </a:cubicBezTo>
                  <a:cubicBezTo>
                    <a:pt x="1270" y="207010"/>
                    <a:pt x="0" y="203200"/>
                    <a:pt x="1270" y="200660"/>
                  </a:cubicBezTo>
                  <a:cubicBezTo>
                    <a:pt x="2540" y="198120"/>
                    <a:pt x="3810" y="195580"/>
                    <a:pt x="5080" y="193040"/>
                  </a:cubicBezTo>
                  <a:cubicBezTo>
                    <a:pt x="6350" y="190500"/>
                    <a:pt x="8890" y="189230"/>
                    <a:pt x="10160" y="186690"/>
                  </a:cubicBezTo>
                  <a:cubicBezTo>
                    <a:pt x="12700" y="184150"/>
                    <a:pt x="13970" y="181610"/>
                    <a:pt x="16510" y="180340"/>
                  </a:cubicBezTo>
                  <a:cubicBezTo>
                    <a:pt x="19050" y="179070"/>
                    <a:pt x="21590" y="177800"/>
                    <a:pt x="24130" y="176530"/>
                  </a:cubicBezTo>
                  <a:cubicBezTo>
                    <a:pt x="26670" y="175260"/>
                    <a:pt x="27940" y="175260"/>
                    <a:pt x="31750" y="175260"/>
                  </a:cubicBezTo>
                  <a:cubicBezTo>
                    <a:pt x="39370" y="173990"/>
                    <a:pt x="55880" y="172720"/>
                    <a:pt x="67310" y="171450"/>
                  </a:cubicBezTo>
                  <a:cubicBezTo>
                    <a:pt x="77470" y="170180"/>
                    <a:pt x="86360" y="168910"/>
                    <a:pt x="95250" y="165100"/>
                  </a:cubicBezTo>
                  <a:cubicBezTo>
                    <a:pt x="102870" y="162560"/>
                    <a:pt x="110490" y="156210"/>
                    <a:pt x="118110" y="152400"/>
                  </a:cubicBezTo>
                  <a:cubicBezTo>
                    <a:pt x="125730" y="147320"/>
                    <a:pt x="134620" y="142240"/>
                    <a:pt x="143510" y="138430"/>
                  </a:cubicBezTo>
                  <a:cubicBezTo>
                    <a:pt x="152400" y="134620"/>
                    <a:pt x="163830" y="130810"/>
                    <a:pt x="173990" y="130810"/>
                  </a:cubicBezTo>
                  <a:cubicBezTo>
                    <a:pt x="185420" y="130810"/>
                    <a:pt x="203200" y="130810"/>
                    <a:pt x="212090" y="137160"/>
                  </a:cubicBezTo>
                  <a:cubicBezTo>
                    <a:pt x="220980" y="143510"/>
                    <a:pt x="224790" y="158750"/>
                    <a:pt x="227330" y="168910"/>
                  </a:cubicBezTo>
                  <a:cubicBezTo>
                    <a:pt x="229870" y="177800"/>
                    <a:pt x="223520" y="187960"/>
                    <a:pt x="227330" y="194310"/>
                  </a:cubicBezTo>
                  <a:cubicBezTo>
                    <a:pt x="231140" y="200660"/>
                    <a:pt x="254000" y="204470"/>
                    <a:pt x="254000" y="207010"/>
                  </a:cubicBezTo>
                  <a:cubicBezTo>
                    <a:pt x="254000" y="209550"/>
                    <a:pt x="229870" y="215900"/>
                    <a:pt x="224790" y="212090"/>
                  </a:cubicBezTo>
                  <a:cubicBezTo>
                    <a:pt x="220980" y="208280"/>
                    <a:pt x="226060" y="195580"/>
                    <a:pt x="226060" y="185420"/>
                  </a:cubicBezTo>
                  <a:cubicBezTo>
                    <a:pt x="226060" y="173990"/>
                    <a:pt x="226060" y="161290"/>
                    <a:pt x="226060" y="149860"/>
                  </a:cubicBezTo>
                  <a:cubicBezTo>
                    <a:pt x="226060" y="137160"/>
                    <a:pt x="226060" y="123190"/>
                    <a:pt x="224790" y="111760"/>
                  </a:cubicBezTo>
                  <a:cubicBezTo>
                    <a:pt x="224790" y="101600"/>
                    <a:pt x="222250" y="91440"/>
                    <a:pt x="222250" y="85090"/>
                  </a:cubicBezTo>
                  <a:cubicBezTo>
                    <a:pt x="222250" y="81280"/>
                    <a:pt x="223520" y="80010"/>
                    <a:pt x="223520" y="77470"/>
                  </a:cubicBezTo>
                  <a:cubicBezTo>
                    <a:pt x="224790" y="74930"/>
                    <a:pt x="224790" y="72390"/>
                    <a:pt x="226060" y="69850"/>
                  </a:cubicBezTo>
                  <a:cubicBezTo>
                    <a:pt x="227330" y="67310"/>
                    <a:pt x="228600" y="64770"/>
                    <a:pt x="231140" y="62230"/>
                  </a:cubicBezTo>
                  <a:cubicBezTo>
                    <a:pt x="232410" y="59690"/>
                    <a:pt x="234950" y="58420"/>
                    <a:pt x="237490" y="57150"/>
                  </a:cubicBezTo>
                  <a:cubicBezTo>
                    <a:pt x="240030" y="55880"/>
                    <a:pt x="242570" y="54610"/>
                    <a:pt x="245110" y="53340"/>
                  </a:cubicBezTo>
                  <a:cubicBezTo>
                    <a:pt x="247650" y="52070"/>
                    <a:pt x="250190" y="50800"/>
                    <a:pt x="252730" y="50800"/>
                  </a:cubicBezTo>
                  <a:cubicBezTo>
                    <a:pt x="255270" y="50800"/>
                    <a:pt x="257810" y="50800"/>
                    <a:pt x="260350" y="50800"/>
                  </a:cubicBezTo>
                  <a:cubicBezTo>
                    <a:pt x="262890" y="50800"/>
                    <a:pt x="266700" y="52070"/>
                    <a:pt x="269240" y="53340"/>
                  </a:cubicBezTo>
                  <a:cubicBezTo>
                    <a:pt x="271780" y="54610"/>
                    <a:pt x="274320" y="55880"/>
                    <a:pt x="276860" y="57150"/>
                  </a:cubicBezTo>
                  <a:cubicBezTo>
                    <a:pt x="279400" y="58420"/>
                    <a:pt x="280670" y="60960"/>
                    <a:pt x="281940" y="62230"/>
                  </a:cubicBezTo>
                  <a:cubicBezTo>
                    <a:pt x="283210" y="64770"/>
                    <a:pt x="285750" y="66040"/>
                    <a:pt x="287020" y="68580"/>
                  </a:cubicBezTo>
                  <a:cubicBezTo>
                    <a:pt x="288290" y="71120"/>
                    <a:pt x="289560" y="73660"/>
                    <a:pt x="289560" y="76200"/>
                  </a:cubicBezTo>
                  <a:cubicBezTo>
                    <a:pt x="290830" y="78740"/>
                    <a:pt x="290830" y="81280"/>
                    <a:pt x="290830" y="85090"/>
                  </a:cubicBezTo>
                  <a:cubicBezTo>
                    <a:pt x="290830" y="92710"/>
                    <a:pt x="289560" y="109220"/>
                    <a:pt x="288290" y="120650"/>
                  </a:cubicBezTo>
                  <a:cubicBezTo>
                    <a:pt x="287020" y="129540"/>
                    <a:pt x="287020" y="139700"/>
                    <a:pt x="285750" y="146050"/>
                  </a:cubicBezTo>
                  <a:cubicBezTo>
                    <a:pt x="284480" y="149860"/>
                    <a:pt x="284480" y="151130"/>
                    <a:pt x="283210" y="153670"/>
                  </a:cubicBezTo>
                  <a:cubicBezTo>
                    <a:pt x="281940" y="156210"/>
                    <a:pt x="281940" y="158750"/>
                    <a:pt x="280670" y="161290"/>
                  </a:cubicBezTo>
                  <a:cubicBezTo>
                    <a:pt x="279400" y="163830"/>
                    <a:pt x="278130" y="166370"/>
                    <a:pt x="276860" y="168910"/>
                  </a:cubicBezTo>
                  <a:cubicBezTo>
                    <a:pt x="275590" y="171450"/>
                    <a:pt x="274320" y="173990"/>
                    <a:pt x="271780" y="175260"/>
                  </a:cubicBezTo>
                  <a:cubicBezTo>
                    <a:pt x="269240" y="176530"/>
                    <a:pt x="266700" y="177800"/>
                    <a:pt x="264160" y="179070"/>
                  </a:cubicBezTo>
                  <a:cubicBezTo>
                    <a:pt x="261620" y="180340"/>
                    <a:pt x="259080" y="180340"/>
                    <a:pt x="256540" y="181610"/>
                  </a:cubicBezTo>
                  <a:cubicBezTo>
                    <a:pt x="254000" y="181610"/>
                    <a:pt x="251460" y="182880"/>
                    <a:pt x="248920" y="182880"/>
                  </a:cubicBezTo>
                  <a:cubicBezTo>
                    <a:pt x="246380" y="182880"/>
                    <a:pt x="243840" y="182880"/>
                    <a:pt x="241300" y="181610"/>
                  </a:cubicBezTo>
                  <a:cubicBezTo>
                    <a:pt x="238760" y="180340"/>
                    <a:pt x="236220" y="179070"/>
                    <a:pt x="233680" y="177800"/>
                  </a:cubicBezTo>
                  <a:cubicBezTo>
                    <a:pt x="231140" y="176530"/>
                    <a:pt x="228600" y="175260"/>
                    <a:pt x="226060" y="173990"/>
                  </a:cubicBezTo>
                  <a:cubicBezTo>
                    <a:pt x="223520" y="172720"/>
                    <a:pt x="222250" y="170180"/>
                    <a:pt x="220980" y="167640"/>
                  </a:cubicBezTo>
                  <a:cubicBezTo>
                    <a:pt x="219710" y="165100"/>
                    <a:pt x="218440" y="162560"/>
                    <a:pt x="217170" y="160020"/>
                  </a:cubicBezTo>
                  <a:cubicBezTo>
                    <a:pt x="215900" y="157480"/>
                    <a:pt x="215900" y="154940"/>
                    <a:pt x="215900" y="152400"/>
                  </a:cubicBezTo>
                  <a:cubicBezTo>
                    <a:pt x="215900" y="149860"/>
                    <a:pt x="214630" y="147320"/>
                    <a:pt x="215900" y="143510"/>
                  </a:cubicBezTo>
                  <a:cubicBezTo>
                    <a:pt x="218440" y="137160"/>
                    <a:pt x="226060" y="127000"/>
                    <a:pt x="232410" y="118110"/>
                  </a:cubicBezTo>
                  <a:cubicBezTo>
                    <a:pt x="240030" y="107950"/>
                    <a:pt x="250190" y="93980"/>
                    <a:pt x="259080" y="83820"/>
                  </a:cubicBezTo>
                  <a:cubicBezTo>
                    <a:pt x="267970" y="74930"/>
                    <a:pt x="275590" y="66040"/>
                    <a:pt x="287020" y="59690"/>
                  </a:cubicBezTo>
                  <a:cubicBezTo>
                    <a:pt x="299720" y="52070"/>
                    <a:pt x="317500" y="41910"/>
                    <a:pt x="330200" y="44450"/>
                  </a:cubicBezTo>
                  <a:cubicBezTo>
                    <a:pt x="340360" y="46990"/>
                    <a:pt x="353060" y="58420"/>
                    <a:pt x="356870" y="67310"/>
                  </a:cubicBezTo>
                  <a:cubicBezTo>
                    <a:pt x="360680" y="74930"/>
                    <a:pt x="358140" y="83820"/>
                    <a:pt x="358140" y="92710"/>
                  </a:cubicBezTo>
                  <a:cubicBezTo>
                    <a:pt x="358140" y="101600"/>
                    <a:pt x="359410" y="109220"/>
                    <a:pt x="359410" y="118110"/>
                  </a:cubicBezTo>
                  <a:cubicBezTo>
                    <a:pt x="359410" y="127000"/>
                    <a:pt x="360680" y="135890"/>
                    <a:pt x="359410" y="144780"/>
                  </a:cubicBezTo>
                  <a:cubicBezTo>
                    <a:pt x="358140" y="154940"/>
                    <a:pt x="354330" y="165100"/>
                    <a:pt x="351790" y="175260"/>
                  </a:cubicBezTo>
                  <a:cubicBezTo>
                    <a:pt x="349250" y="184150"/>
                    <a:pt x="347980" y="191770"/>
                    <a:pt x="344170" y="200660"/>
                  </a:cubicBezTo>
                  <a:cubicBezTo>
                    <a:pt x="340360" y="210820"/>
                    <a:pt x="330200" y="226060"/>
                    <a:pt x="327660" y="231140"/>
                  </a:cubicBezTo>
                  <a:cubicBezTo>
                    <a:pt x="326390" y="232410"/>
                    <a:pt x="327660" y="232410"/>
                    <a:pt x="326390" y="233680"/>
                  </a:cubicBezTo>
                  <a:cubicBezTo>
                    <a:pt x="325120" y="234950"/>
                    <a:pt x="323850" y="238760"/>
                    <a:pt x="321310" y="240030"/>
                  </a:cubicBezTo>
                  <a:cubicBezTo>
                    <a:pt x="320040" y="242570"/>
                    <a:pt x="317500" y="243840"/>
                    <a:pt x="314960" y="245110"/>
                  </a:cubicBezTo>
                  <a:cubicBezTo>
                    <a:pt x="312420" y="246380"/>
                    <a:pt x="309880" y="247650"/>
                    <a:pt x="307340" y="248920"/>
                  </a:cubicBezTo>
                  <a:cubicBezTo>
                    <a:pt x="304800" y="250190"/>
                    <a:pt x="300990" y="248920"/>
                    <a:pt x="298450" y="248920"/>
                  </a:cubicBezTo>
                  <a:cubicBezTo>
                    <a:pt x="295910" y="248920"/>
                    <a:pt x="293370" y="248920"/>
                    <a:pt x="290830" y="248920"/>
                  </a:cubicBezTo>
                  <a:cubicBezTo>
                    <a:pt x="288290" y="248920"/>
                    <a:pt x="285750" y="247650"/>
                    <a:pt x="283210" y="246380"/>
                  </a:cubicBezTo>
                  <a:cubicBezTo>
                    <a:pt x="280670" y="245110"/>
                    <a:pt x="279400" y="242570"/>
                    <a:pt x="276860" y="241300"/>
                  </a:cubicBezTo>
                  <a:cubicBezTo>
                    <a:pt x="274320" y="240030"/>
                    <a:pt x="271780" y="238760"/>
                    <a:pt x="270510" y="236220"/>
                  </a:cubicBezTo>
                  <a:cubicBezTo>
                    <a:pt x="269240" y="233680"/>
                    <a:pt x="267970" y="231140"/>
                    <a:pt x="266700" y="228600"/>
                  </a:cubicBezTo>
                  <a:cubicBezTo>
                    <a:pt x="265430" y="226060"/>
                    <a:pt x="264160" y="223520"/>
                    <a:pt x="264160" y="220980"/>
                  </a:cubicBezTo>
                  <a:cubicBezTo>
                    <a:pt x="264160" y="218440"/>
                    <a:pt x="264160" y="214630"/>
                    <a:pt x="264160" y="212090"/>
                  </a:cubicBezTo>
                  <a:cubicBezTo>
                    <a:pt x="264160" y="209550"/>
                    <a:pt x="265430" y="207010"/>
                    <a:pt x="266700" y="204470"/>
                  </a:cubicBezTo>
                  <a:cubicBezTo>
                    <a:pt x="267970" y="201930"/>
                    <a:pt x="269240" y="199390"/>
                    <a:pt x="270510" y="196850"/>
                  </a:cubicBezTo>
                  <a:cubicBezTo>
                    <a:pt x="274320" y="191770"/>
                    <a:pt x="279400" y="181610"/>
                    <a:pt x="285750" y="175260"/>
                  </a:cubicBezTo>
                  <a:cubicBezTo>
                    <a:pt x="292100" y="168910"/>
                    <a:pt x="297180" y="162560"/>
                    <a:pt x="306070" y="157480"/>
                  </a:cubicBezTo>
                  <a:cubicBezTo>
                    <a:pt x="316230" y="152400"/>
                    <a:pt x="331470" y="148590"/>
                    <a:pt x="342900" y="147320"/>
                  </a:cubicBezTo>
                  <a:cubicBezTo>
                    <a:pt x="353060" y="146050"/>
                    <a:pt x="369570" y="144780"/>
                    <a:pt x="370840" y="147320"/>
                  </a:cubicBezTo>
                  <a:cubicBezTo>
                    <a:pt x="372110" y="149860"/>
                    <a:pt x="351790" y="166370"/>
                    <a:pt x="345440" y="163830"/>
                  </a:cubicBezTo>
                  <a:cubicBezTo>
                    <a:pt x="339090" y="161290"/>
                    <a:pt x="335280" y="138430"/>
                    <a:pt x="334010" y="130810"/>
                  </a:cubicBezTo>
                  <a:cubicBezTo>
                    <a:pt x="332740" y="127000"/>
                    <a:pt x="334010" y="124460"/>
                    <a:pt x="334010" y="120650"/>
                  </a:cubicBezTo>
                  <a:cubicBezTo>
                    <a:pt x="334010" y="116840"/>
                    <a:pt x="336550" y="113030"/>
                    <a:pt x="337820" y="109220"/>
                  </a:cubicBezTo>
                  <a:cubicBezTo>
                    <a:pt x="339090" y="105410"/>
                    <a:pt x="341630" y="102870"/>
                    <a:pt x="344170" y="100330"/>
                  </a:cubicBezTo>
                  <a:cubicBezTo>
                    <a:pt x="346710" y="97790"/>
                    <a:pt x="349250" y="95250"/>
                    <a:pt x="353060" y="93980"/>
                  </a:cubicBezTo>
                  <a:cubicBezTo>
                    <a:pt x="355600" y="92710"/>
                    <a:pt x="359410" y="90170"/>
                    <a:pt x="363220" y="90170"/>
                  </a:cubicBezTo>
                  <a:cubicBezTo>
                    <a:pt x="367030" y="90170"/>
                    <a:pt x="370840" y="90170"/>
                    <a:pt x="374650" y="91440"/>
                  </a:cubicBezTo>
                  <a:cubicBezTo>
                    <a:pt x="378460" y="92710"/>
                    <a:pt x="382270" y="93980"/>
                    <a:pt x="384810" y="95250"/>
                  </a:cubicBezTo>
                  <a:cubicBezTo>
                    <a:pt x="388620" y="96520"/>
                    <a:pt x="391160" y="99060"/>
                    <a:pt x="393700" y="101600"/>
                  </a:cubicBezTo>
                  <a:cubicBezTo>
                    <a:pt x="396240" y="104140"/>
                    <a:pt x="398780" y="106680"/>
                    <a:pt x="400050" y="110490"/>
                  </a:cubicBezTo>
                  <a:cubicBezTo>
                    <a:pt x="401320" y="114300"/>
                    <a:pt x="402590" y="118110"/>
                    <a:pt x="402590" y="121920"/>
                  </a:cubicBezTo>
                  <a:cubicBezTo>
                    <a:pt x="402590" y="125730"/>
                    <a:pt x="402590" y="129540"/>
                    <a:pt x="401320" y="133350"/>
                  </a:cubicBezTo>
                  <a:cubicBezTo>
                    <a:pt x="400050" y="137160"/>
                    <a:pt x="400050" y="140970"/>
                    <a:pt x="397510" y="143510"/>
                  </a:cubicBezTo>
                  <a:cubicBezTo>
                    <a:pt x="396240" y="146050"/>
                    <a:pt x="392430" y="148590"/>
                    <a:pt x="389890" y="151130"/>
                  </a:cubicBezTo>
                  <a:cubicBezTo>
                    <a:pt x="387350" y="153670"/>
                    <a:pt x="383540" y="154940"/>
                    <a:pt x="379730" y="156210"/>
                  </a:cubicBezTo>
                  <a:cubicBezTo>
                    <a:pt x="375920" y="157480"/>
                    <a:pt x="373380" y="158750"/>
                    <a:pt x="369570" y="158750"/>
                  </a:cubicBezTo>
                  <a:cubicBezTo>
                    <a:pt x="365760" y="158750"/>
                    <a:pt x="361950" y="158750"/>
                    <a:pt x="358140" y="157480"/>
                  </a:cubicBezTo>
                  <a:cubicBezTo>
                    <a:pt x="354330" y="156210"/>
                    <a:pt x="350520" y="154940"/>
                    <a:pt x="347980" y="152400"/>
                  </a:cubicBezTo>
                  <a:cubicBezTo>
                    <a:pt x="345440" y="149860"/>
                    <a:pt x="342900" y="147320"/>
                    <a:pt x="340360" y="144780"/>
                  </a:cubicBezTo>
                  <a:cubicBezTo>
                    <a:pt x="337820" y="142240"/>
                    <a:pt x="336550" y="138430"/>
                    <a:pt x="335280" y="134620"/>
                  </a:cubicBezTo>
                  <a:cubicBezTo>
                    <a:pt x="334010" y="130810"/>
                    <a:pt x="334010" y="127000"/>
                    <a:pt x="334010" y="123190"/>
                  </a:cubicBezTo>
                  <a:cubicBezTo>
                    <a:pt x="334010" y="119380"/>
                    <a:pt x="335280" y="116840"/>
                    <a:pt x="336550" y="113030"/>
                  </a:cubicBezTo>
                  <a:cubicBezTo>
                    <a:pt x="337820" y="109220"/>
                    <a:pt x="339090" y="105410"/>
                    <a:pt x="341630" y="102870"/>
                  </a:cubicBezTo>
                  <a:cubicBezTo>
                    <a:pt x="344170" y="100330"/>
                    <a:pt x="346710" y="96520"/>
                    <a:pt x="349250" y="95250"/>
                  </a:cubicBezTo>
                  <a:cubicBezTo>
                    <a:pt x="351790" y="92710"/>
                    <a:pt x="355600" y="92710"/>
                    <a:pt x="359410" y="91440"/>
                  </a:cubicBezTo>
                  <a:cubicBezTo>
                    <a:pt x="363220" y="90170"/>
                    <a:pt x="367030" y="90170"/>
                    <a:pt x="370840" y="90170"/>
                  </a:cubicBezTo>
                  <a:cubicBezTo>
                    <a:pt x="374650" y="90170"/>
                    <a:pt x="378460" y="91440"/>
                    <a:pt x="382270" y="92710"/>
                  </a:cubicBezTo>
                  <a:cubicBezTo>
                    <a:pt x="386080" y="93980"/>
                    <a:pt x="388620" y="96520"/>
                    <a:pt x="391160" y="99060"/>
                  </a:cubicBezTo>
                  <a:cubicBezTo>
                    <a:pt x="393700" y="101600"/>
                    <a:pt x="396240" y="105410"/>
                    <a:pt x="397510" y="107950"/>
                  </a:cubicBezTo>
                  <a:cubicBezTo>
                    <a:pt x="400050" y="111760"/>
                    <a:pt x="402590" y="118110"/>
                    <a:pt x="402590" y="118110"/>
                  </a:cubicBezTo>
                  <a:cubicBezTo>
                    <a:pt x="402590" y="118110"/>
                    <a:pt x="412750" y="161290"/>
                    <a:pt x="410210" y="176530"/>
                  </a:cubicBezTo>
                  <a:cubicBezTo>
                    <a:pt x="407670" y="187960"/>
                    <a:pt x="401320" y="199390"/>
                    <a:pt x="393700" y="205740"/>
                  </a:cubicBezTo>
                  <a:cubicBezTo>
                    <a:pt x="386080" y="212090"/>
                    <a:pt x="375920" y="214630"/>
                    <a:pt x="367030" y="215900"/>
                  </a:cubicBezTo>
                  <a:cubicBezTo>
                    <a:pt x="358140" y="217170"/>
                    <a:pt x="347980" y="209550"/>
                    <a:pt x="341630" y="212090"/>
                  </a:cubicBezTo>
                  <a:cubicBezTo>
                    <a:pt x="335280" y="214630"/>
                    <a:pt x="330200" y="228600"/>
                    <a:pt x="326390" y="233680"/>
                  </a:cubicBezTo>
                  <a:cubicBezTo>
                    <a:pt x="323850" y="236220"/>
                    <a:pt x="323850" y="238760"/>
                    <a:pt x="321310" y="240030"/>
                  </a:cubicBezTo>
                  <a:cubicBezTo>
                    <a:pt x="320040" y="242570"/>
                    <a:pt x="317500" y="243840"/>
                    <a:pt x="314960" y="245110"/>
                  </a:cubicBezTo>
                  <a:cubicBezTo>
                    <a:pt x="312420" y="246380"/>
                    <a:pt x="309880" y="247650"/>
                    <a:pt x="307340" y="248920"/>
                  </a:cubicBezTo>
                  <a:cubicBezTo>
                    <a:pt x="304800" y="250190"/>
                    <a:pt x="300990" y="248920"/>
                    <a:pt x="298450" y="248920"/>
                  </a:cubicBezTo>
                  <a:cubicBezTo>
                    <a:pt x="295910" y="248920"/>
                    <a:pt x="293370" y="248920"/>
                    <a:pt x="290830" y="248920"/>
                  </a:cubicBezTo>
                  <a:cubicBezTo>
                    <a:pt x="288290" y="248920"/>
                    <a:pt x="285750" y="247650"/>
                    <a:pt x="283210" y="246380"/>
                  </a:cubicBezTo>
                  <a:cubicBezTo>
                    <a:pt x="280670" y="245110"/>
                    <a:pt x="279400" y="242570"/>
                    <a:pt x="276860" y="241300"/>
                  </a:cubicBezTo>
                  <a:cubicBezTo>
                    <a:pt x="274320" y="240030"/>
                    <a:pt x="271780" y="238760"/>
                    <a:pt x="270510" y="236220"/>
                  </a:cubicBezTo>
                  <a:cubicBezTo>
                    <a:pt x="269240" y="233680"/>
                    <a:pt x="267970" y="231140"/>
                    <a:pt x="266700" y="228600"/>
                  </a:cubicBezTo>
                  <a:cubicBezTo>
                    <a:pt x="265430" y="226060"/>
                    <a:pt x="264160" y="223520"/>
                    <a:pt x="264160" y="220980"/>
                  </a:cubicBezTo>
                  <a:cubicBezTo>
                    <a:pt x="264160" y="218440"/>
                    <a:pt x="264160" y="214630"/>
                    <a:pt x="264160" y="212090"/>
                  </a:cubicBezTo>
                  <a:cubicBezTo>
                    <a:pt x="264160" y="209550"/>
                    <a:pt x="265430" y="207010"/>
                    <a:pt x="266700" y="204470"/>
                  </a:cubicBezTo>
                  <a:cubicBezTo>
                    <a:pt x="267970" y="201930"/>
                    <a:pt x="269240" y="198120"/>
                    <a:pt x="270510" y="196850"/>
                  </a:cubicBezTo>
                  <a:cubicBezTo>
                    <a:pt x="270510" y="195580"/>
                    <a:pt x="270510" y="195580"/>
                    <a:pt x="271780" y="194310"/>
                  </a:cubicBezTo>
                  <a:cubicBezTo>
                    <a:pt x="274320" y="190500"/>
                    <a:pt x="280670" y="179070"/>
                    <a:pt x="284480" y="171450"/>
                  </a:cubicBezTo>
                  <a:cubicBezTo>
                    <a:pt x="288290" y="162560"/>
                    <a:pt x="292100" y="152400"/>
                    <a:pt x="293370" y="143510"/>
                  </a:cubicBezTo>
                  <a:cubicBezTo>
                    <a:pt x="294640" y="134620"/>
                    <a:pt x="293370" y="124460"/>
                    <a:pt x="294640" y="115570"/>
                  </a:cubicBezTo>
                  <a:cubicBezTo>
                    <a:pt x="295910" y="106680"/>
                    <a:pt x="297180" y="95250"/>
                    <a:pt x="303530" y="91440"/>
                  </a:cubicBezTo>
                  <a:cubicBezTo>
                    <a:pt x="311150" y="86360"/>
                    <a:pt x="337820" y="90170"/>
                    <a:pt x="339090" y="95250"/>
                  </a:cubicBezTo>
                  <a:cubicBezTo>
                    <a:pt x="340360" y="100330"/>
                    <a:pt x="320040" y="113030"/>
                    <a:pt x="311150" y="121920"/>
                  </a:cubicBezTo>
                  <a:cubicBezTo>
                    <a:pt x="300990" y="132080"/>
                    <a:pt x="287020" y="146050"/>
                    <a:pt x="283210" y="153670"/>
                  </a:cubicBezTo>
                  <a:cubicBezTo>
                    <a:pt x="281940" y="156210"/>
                    <a:pt x="281940" y="158750"/>
                    <a:pt x="280670" y="161290"/>
                  </a:cubicBezTo>
                  <a:cubicBezTo>
                    <a:pt x="279400" y="163830"/>
                    <a:pt x="278130" y="166370"/>
                    <a:pt x="276860" y="168910"/>
                  </a:cubicBezTo>
                  <a:cubicBezTo>
                    <a:pt x="275590" y="171450"/>
                    <a:pt x="274320" y="173990"/>
                    <a:pt x="271780" y="175260"/>
                  </a:cubicBezTo>
                  <a:cubicBezTo>
                    <a:pt x="269240" y="176530"/>
                    <a:pt x="266700" y="177800"/>
                    <a:pt x="264160" y="179070"/>
                  </a:cubicBezTo>
                  <a:cubicBezTo>
                    <a:pt x="261620" y="180340"/>
                    <a:pt x="259080" y="180340"/>
                    <a:pt x="256540" y="181610"/>
                  </a:cubicBezTo>
                  <a:cubicBezTo>
                    <a:pt x="254000" y="181610"/>
                    <a:pt x="251460" y="182880"/>
                    <a:pt x="248920" y="182880"/>
                  </a:cubicBezTo>
                  <a:cubicBezTo>
                    <a:pt x="246380" y="182880"/>
                    <a:pt x="243840" y="182880"/>
                    <a:pt x="241300" y="181610"/>
                  </a:cubicBezTo>
                  <a:cubicBezTo>
                    <a:pt x="238760" y="180340"/>
                    <a:pt x="236220" y="179070"/>
                    <a:pt x="233680" y="177800"/>
                  </a:cubicBezTo>
                  <a:cubicBezTo>
                    <a:pt x="231140" y="176530"/>
                    <a:pt x="228600" y="175260"/>
                    <a:pt x="226060" y="173990"/>
                  </a:cubicBezTo>
                  <a:cubicBezTo>
                    <a:pt x="223520" y="172720"/>
                    <a:pt x="222250" y="170180"/>
                    <a:pt x="220980" y="167640"/>
                  </a:cubicBezTo>
                  <a:cubicBezTo>
                    <a:pt x="219710" y="165100"/>
                    <a:pt x="218440" y="162560"/>
                    <a:pt x="217170" y="160020"/>
                  </a:cubicBezTo>
                  <a:cubicBezTo>
                    <a:pt x="215900" y="157480"/>
                    <a:pt x="215900" y="154940"/>
                    <a:pt x="215900" y="152400"/>
                  </a:cubicBezTo>
                  <a:cubicBezTo>
                    <a:pt x="215900" y="149860"/>
                    <a:pt x="215900" y="147320"/>
                    <a:pt x="215900" y="143510"/>
                  </a:cubicBezTo>
                  <a:cubicBezTo>
                    <a:pt x="215900" y="137160"/>
                    <a:pt x="219710" y="124460"/>
                    <a:pt x="220980" y="114300"/>
                  </a:cubicBezTo>
                  <a:cubicBezTo>
                    <a:pt x="222250" y="104140"/>
                    <a:pt x="220980" y="91440"/>
                    <a:pt x="222250" y="85090"/>
                  </a:cubicBezTo>
                  <a:cubicBezTo>
                    <a:pt x="222250" y="81280"/>
                    <a:pt x="223520" y="80010"/>
                    <a:pt x="223520" y="77470"/>
                  </a:cubicBezTo>
                  <a:cubicBezTo>
                    <a:pt x="224790" y="74930"/>
                    <a:pt x="224790" y="72390"/>
                    <a:pt x="226060" y="69850"/>
                  </a:cubicBezTo>
                  <a:cubicBezTo>
                    <a:pt x="227330" y="67310"/>
                    <a:pt x="228600" y="64770"/>
                    <a:pt x="231140" y="62230"/>
                  </a:cubicBezTo>
                  <a:cubicBezTo>
                    <a:pt x="232410" y="59690"/>
                    <a:pt x="234950" y="58420"/>
                    <a:pt x="237490" y="57150"/>
                  </a:cubicBezTo>
                  <a:cubicBezTo>
                    <a:pt x="240030" y="55880"/>
                    <a:pt x="242570" y="54610"/>
                    <a:pt x="245110" y="53340"/>
                  </a:cubicBezTo>
                  <a:cubicBezTo>
                    <a:pt x="247650" y="52070"/>
                    <a:pt x="250190" y="50800"/>
                    <a:pt x="252730" y="50800"/>
                  </a:cubicBezTo>
                  <a:cubicBezTo>
                    <a:pt x="255270" y="50800"/>
                    <a:pt x="257810" y="50800"/>
                    <a:pt x="260350" y="50800"/>
                  </a:cubicBezTo>
                  <a:cubicBezTo>
                    <a:pt x="262890" y="50800"/>
                    <a:pt x="266700" y="52070"/>
                    <a:pt x="269240" y="53340"/>
                  </a:cubicBezTo>
                  <a:cubicBezTo>
                    <a:pt x="271780" y="54610"/>
                    <a:pt x="274320" y="55880"/>
                    <a:pt x="276860" y="57150"/>
                  </a:cubicBezTo>
                  <a:cubicBezTo>
                    <a:pt x="279400" y="58420"/>
                    <a:pt x="280670" y="60960"/>
                    <a:pt x="281940" y="62230"/>
                  </a:cubicBezTo>
                  <a:cubicBezTo>
                    <a:pt x="283210" y="64770"/>
                    <a:pt x="285750" y="66040"/>
                    <a:pt x="287020" y="68580"/>
                  </a:cubicBezTo>
                  <a:cubicBezTo>
                    <a:pt x="288290" y="71120"/>
                    <a:pt x="289560" y="73660"/>
                    <a:pt x="289560" y="76200"/>
                  </a:cubicBezTo>
                  <a:cubicBezTo>
                    <a:pt x="290830" y="78740"/>
                    <a:pt x="290830" y="82550"/>
                    <a:pt x="290830" y="85090"/>
                  </a:cubicBezTo>
                  <a:cubicBezTo>
                    <a:pt x="290830" y="86360"/>
                    <a:pt x="292100" y="87630"/>
                    <a:pt x="292100" y="88900"/>
                  </a:cubicBezTo>
                  <a:cubicBezTo>
                    <a:pt x="293370" y="93980"/>
                    <a:pt x="293370" y="107950"/>
                    <a:pt x="293370" y="118110"/>
                  </a:cubicBezTo>
                  <a:cubicBezTo>
                    <a:pt x="294640" y="128270"/>
                    <a:pt x="295910" y="138430"/>
                    <a:pt x="295910" y="149860"/>
                  </a:cubicBezTo>
                  <a:cubicBezTo>
                    <a:pt x="295910" y="161290"/>
                    <a:pt x="295910" y="173990"/>
                    <a:pt x="295910" y="185420"/>
                  </a:cubicBezTo>
                  <a:cubicBezTo>
                    <a:pt x="295910" y="195580"/>
                    <a:pt x="295910" y="204470"/>
                    <a:pt x="294640" y="214630"/>
                  </a:cubicBezTo>
                  <a:cubicBezTo>
                    <a:pt x="292100" y="226060"/>
                    <a:pt x="289560" y="241300"/>
                    <a:pt x="283210" y="250190"/>
                  </a:cubicBezTo>
                  <a:cubicBezTo>
                    <a:pt x="276860" y="259080"/>
                    <a:pt x="266700" y="266700"/>
                    <a:pt x="256540" y="269240"/>
                  </a:cubicBezTo>
                  <a:cubicBezTo>
                    <a:pt x="246380" y="271780"/>
                    <a:pt x="234950" y="270510"/>
                    <a:pt x="224790" y="269240"/>
                  </a:cubicBezTo>
                  <a:cubicBezTo>
                    <a:pt x="213360" y="266700"/>
                    <a:pt x="199390" y="262890"/>
                    <a:pt x="189230" y="256540"/>
                  </a:cubicBezTo>
                  <a:cubicBezTo>
                    <a:pt x="179070" y="250190"/>
                    <a:pt x="170180" y="240030"/>
                    <a:pt x="165100" y="231140"/>
                  </a:cubicBezTo>
                  <a:cubicBezTo>
                    <a:pt x="160020" y="223520"/>
                    <a:pt x="158750" y="214630"/>
                    <a:pt x="157480" y="205740"/>
                  </a:cubicBezTo>
                  <a:cubicBezTo>
                    <a:pt x="156210" y="196850"/>
                    <a:pt x="156210" y="179070"/>
                    <a:pt x="160020" y="177800"/>
                  </a:cubicBezTo>
                  <a:cubicBezTo>
                    <a:pt x="165100" y="175260"/>
                    <a:pt x="189230" y="194310"/>
                    <a:pt x="187960" y="199390"/>
                  </a:cubicBezTo>
                  <a:cubicBezTo>
                    <a:pt x="186690" y="203200"/>
                    <a:pt x="168910" y="204470"/>
                    <a:pt x="160020" y="205740"/>
                  </a:cubicBezTo>
                  <a:cubicBezTo>
                    <a:pt x="151130" y="207010"/>
                    <a:pt x="142240" y="205740"/>
                    <a:pt x="134620" y="209550"/>
                  </a:cubicBezTo>
                  <a:cubicBezTo>
                    <a:pt x="127000" y="213360"/>
                    <a:pt x="123190" y="223520"/>
                    <a:pt x="114300" y="228600"/>
                  </a:cubicBezTo>
                  <a:cubicBezTo>
                    <a:pt x="104140" y="233680"/>
                    <a:pt x="88900" y="236220"/>
                    <a:pt x="76200" y="238760"/>
                  </a:cubicBezTo>
                  <a:cubicBezTo>
                    <a:pt x="64770" y="241300"/>
                    <a:pt x="48260" y="243840"/>
                    <a:pt x="40640" y="245110"/>
                  </a:cubicBezTo>
                  <a:cubicBezTo>
                    <a:pt x="36830" y="245110"/>
                    <a:pt x="34290" y="245110"/>
                    <a:pt x="31750" y="245110"/>
                  </a:cubicBezTo>
                  <a:cubicBezTo>
                    <a:pt x="29210" y="245110"/>
                    <a:pt x="25400" y="243840"/>
                    <a:pt x="22860" y="242570"/>
                  </a:cubicBezTo>
                  <a:cubicBezTo>
                    <a:pt x="20320" y="241300"/>
                    <a:pt x="19050" y="240030"/>
                    <a:pt x="16510" y="238760"/>
                  </a:cubicBezTo>
                  <a:cubicBezTo>
                    <a:pt x="13970" y="237490"/>
                    <a:pt x="12700" y="234950"/>
                    <a:pt x="10160" y="232410"/>
                  </a:cubicBezTo>
                  <a:cubicBezTo>
                    <a:pt x="8890" y="229870"/>
                    <a:pt x="6350" y="228600"/>
                    <a:pt x="5080" y="226060"/>
                  </a:cubicBezTo>
                  <a:cubicBezTo>
                    <a:pt x="3810" y="223520"/>
                    <a:pt x="2540" y="220980"/>
                    <a:pt x="1270" y="218440"/>
                  </a:cubicBezTo>
                  <a:cubicBezTo>
                    <a:pt x="0" y="215900"/>
                    <a:pt x="1270" y="212090"/>
                    <a:pt x="1270" y="209550"/>
                  </a:cubicBezTo>
                  <a:cubicBezTo>
                    <a:pt x="1270" y="207010"/>
                    <a:pt x="0" y="203200"/>
                    <a:pt x="1270" y="200660"/>
                  </a:cubicBezTo>
                  <a:cubicBezTo>
                    <a:pt x="2540" y="198120"/>
                    <a:pt x="3810" y="195580"/>
                    <a:pt x="5080" y="193040"/>
                  </a:cubicBezTo>
                  <a:cubicBezTo>
                    <a:pt x="6350" y="190500"/>
                    <a:pt x="8890" y="189230"/>
                    <a:pt x="10160" y="186690"/>
                  </a:cubicBezTo>
                  <a:cubicBezTo>
                    <a:pt x="12700" y="184150"/>
                    <a:pt x="13970" y="181610"/>
                    <a:pt x="16510" y="180340"/>
                  </a:cubicBezTo>
                  <a:cubicBezTo>
                    <a:pt x="19050" y="179070"/>
                    <a:pt x="21590" y="177800"/>
                    <a:pt x="24130" y="176530"/>
                  </a:cubicBezTo>
                  <a:cubicBezTo>
                    <a:pt x="26670" y="175260"/>
                    <a:pt x="29210" y="176530"/>
                    <a:pt x="31750" y="175260"/>
                  </a:cubicBezTo>
                  <a:cubicBezTo>
                    <a:pt x="35560" y="173990"/>
                    <a:pt x="38100" y="170180"/>
                    <a:pt x="41910" y="167640"/>
                  </a:cubicBezTo>
                  <a:cubicBezTo>
                    <a:pt x="48260" y="163830"/>
                    <a:pt x="58420" y="157480"/>
                    <a:pt x="66040" y="152400"/>
                  </a:cubicBezTo>
                  <a:cubicBezTo>
                    <a:pt x="74930" y="147320"/>
                    <a:pt x="83820" y="144780"/>
                    <a:pt x="91440" y="138430"/>
                  </a:cubicBezTo>
                  <a:cubicBezTo>
                    <a:pt x="100330" y="132080"/>
                    <a:pt x="109220" y="120650"/>
                    <a:pt x="118110" y="113030"/>
                  </a:cubicBezTo>
                  <a:cubicBezTo>
                    <a:pt x="125730" y="106680"/>
                    <a:pt x="133350" y="102870"/>
                    <a:pt x="140970" y="97790"/>
                  </a:cubicBezTo>
                  <a:cubicBezTo>
                    <a:pt x="148590" y="92710"/>
                    <a:pt x="153670" y="86360"/>
                    <a:pt x="161290" y="81280"/>
                  </a:cubicBezTo>
                  <a:cubicBezTo>
                    <a:pt x="168910" y="76200"/>
                    <a:pt x="177800" y="72390"/>
                    <a:pt x="185420" y="67310"/>
                  </a:cubicBezTo>
                  <a:cubicBezTo>
                    <a:pt x="193040" y="60960"/>
                    <a:pt x="200660" y="53340"/>
                    <a:pt x="208280" y="46990"/>
                  </a:cubicBezTo>
                  <a:cubicBezTo>
                    <a:pt x="215900" y="40640"/>
                    <a:pt x="222250" y="33020"/>
                    <a:pt x="231140" y="26670"/>
                  </a:cubicBezTo>
                  <a:cubicBezTo>
                    <a:pt x="240030" y="20320"/>
                    <a:pt x="248920" y="12700"/>
                    <a:pt x="259080" y="8890"/>
                  </a:cubicBezTo>
                  <a:cubicBezTo>
                    <a:pt x="269240" y="5080"/>
                    <a:pt x="284480" y="0"/>
                    <a:pt x="294640" y="1270"/>
                  </a:cubicBezTo>
                  <a:cubicBezTo>
                    <a:pt x="303530" y="2540"/>
                    <a:pt x="313690" y="7620"/>
                    <a:pt x="318770" y="13970"/>
                  </a:cubicBezTo>
                  <a:cubicBezTo>
                    <a:pt x="323850" y="20320"/>
                    <a:pt x="328930" y="33020"/>
                    <a:pt x="327660" y="41910"/>
                  </a:cubicBezTo>
                  <a:cubicBezTo>
                    <a:pt x="325120" y="53340"/>
                    <a:pt x="308610" y="67310"/>
                    <a:pt x="299720" y="76200"/>
                  </a:cubicBezTo>
                  <a:cubicBezTo>
                    <a:pt x="292100" y="82550"/>
                    <a:pt x="284480" y="86360"/>
                    <a:pt x="276860" y="91440"/>
                  </a:cubicBezTo>
                  <a:cubicBezTo>
                    <a:pt x="269240" y="95250"/>
                    <a:pt x="261620" y="99060"/>
                    <a:pt x="254000" y="102870"/>
                  </a:cubicBezTo>
                  <a:cubicBezTo>
                    <a:pt x="246380" y="106680"/>
                    <a:pt x="238760" y="109220"/>
                    <a:pt x="229870" y="111760"/>
                  </a:cubicBezTo>
                  <a:cubicBezTo>
                    <a:pt x="220980" y="114300"/>
                    <a:pt x="207010" y="114300"/>
                    <a:pt x="200660" y="116840"/>
                  </a:cubicBezTo>
                  <a:cubicBezTo>
                    <a:pt x="196850" y="118110"/>
                    <a:pt x="195580" y="120650"/>
                    <a:pt x="193040" y="121920"/>
                  </a:cubicBezTo>
                  <a:cubicBezTo>
                    <a:pt x="190500" y="123190"/>
                    <a:pt x="187960" y="123190"/>
                    <a:pt x="185420" y="124460"/>
                  </a:cubicBezTo>
                  <a:cubicBezTo>
                    <a:pt x="182880" y="124460"/>
                    <a:pt x="180340" y="125730"/>
                    <a:pt x="177800" y="125730"/>
                  </a:cubicBezTo>
                  <a:cubicBezTo>
                    <a:pt x="175260" y="125730"/>
                    <a:pt x="172720" y="125730"/>
                    <a:pt x="170180" y="124460"/>
                  </a:cubicBezTo>
                  <a:cubicBezTo>
                    <a:pt x="167640" y="123190"/>
                    <a:pt x="165100" y="121920"/>
                    <a:pt x="162560" y="120650"/>
                  </a:cubicBezTo>
                  <a:cubicBezTo>
                    <a:pt x="160020" y="119380"/>
                    <a:pt x="157480" y="118110"/>
                    <a:pt x="154940" y="116840"/>
                  </a:cubicBezTo>
                  <a:cubicBezTo>
                    <a:pt x="152400" y="115570"/>
                    <a:pt x="151130" y="113030"/>
                    <a:pt x="149860" y="110490"/>
                  </a:cubicBezTo>
                  <a:cubicBezTo>
                    <a:pt x="148590" y="107950"/>
                    <a:pt x="147320" y="105410"/>
                    <a:pt x="146050" y="102870"/>
                  </a:cubicBezTo>
                  <a:cubicBezTo>
                    <a:pt x="144780" y="100330"/>
                    <a:pt x="144780" y="97790"/>
                    <a:pt x="144780" y="95250"/>
                  </a:cubicBezTo>
                  <a:cubicBezTo>
                    <a:pt x="144780" y="92710"/>
                    <a:pt x="144780" y="90170"/>
                    <a:pt x="144780" y="87630"/>
                  </a:cubicBezTo>
                  <a:cubicBezTo>
                    <a:pt x="144780" y="85090"/>
                    <a:pt x="144780" y="81280"/>
                    <a:pt x="146050" y="78740"/>
                  </a:cubicBezTo>
                  <a:cubicBezTo>
                    <a:pt x="147320" y="76200"/>
                    <a:pt x="148590" y="74930"/>
                    <a:pt x="149860" y="72390"/>
                  </a:cubicBezTo>
                  <a:cubicBezTo>
                    <a:pt x="151130" y="69850"/>
                    <a:pt x="153670" y="68580"/>
                    <a:pt x="156210" y="66040"/>
                  </a:cubicBezTo>
                  <a:cubicBezTo>
                    <a:pt x="160020" y="63500"/>
                    <a:pt x="162560" y="59690"/>
                    <a:pt x="167640" y="55880"/>
                  </a:cubicBezTo>
                  <a:cubicBezTo>
                    <a:pt x="173990" y="50800"/>
                    <a:pt x="181610" y="45720"/>
                    <a:pt x="189230" y="41910"/>
                  </a:cubicBezTo>
                  <a:cubicBezTo>
                    <a:pt x="198120" y="36830"/>
                    <a:pt x="209550" y="30480"/>
                    <a:pt x="220980" y="27940"/>
                  </a:cubicBezTo>
                  <a:cubicBezTo>
                    <a:pt x="232410" y="24130"/>
                    <a:pt x="256540" y="21590"/>
                    <a:pt x="256540" y="22860"/>
                  </a:cubicBezTo>
                  <a:cubicBezTo>
                    <a:pt x="256540" y="24130"/>
                    <a:pt x="223520" y="40640"/>
                    <a:pt x="222250" y="39370"/>
                  </a:cubicBezTo>
                  <a:cubicBezTo>
                    <a:pt x="220980" y="38100"/>
                    <a:pt x="224790" y="35560"/>
                    <a:pt x="226060" y="33020"/>
                  </a:cubicBezTo>
                  <a:cubicBezTo>
                    <a:pt x="227330" y="30480"/>
                    <a:pt x="229870" y="27940"/>
                    <a:pt x="232410" y="26670"/>
                  </a:cubicBezTo>
                  <a:cubicBezTo>
                    <a:pt x="234950" y="25400"/>
                    <a:pt x="236220" y="24130"/>
                    <a:pt x="238760" y="22860"/>
                  </a:cubicBezTo>
                  <a:cubicBezTo>
                    <a:pt x="241300" y="21590"/>
                    <a:pt x="243840" y="21590"/>
                    <a:pt x="246380" y="21590"/>
                  </a:cubicBezTo>
                  <a:cubicBezTo>
                    <a:pt x="248920" y="21590"/>
                    <a:pt x="252730" y="20320"/>
                    <a:pt x="255270" y="20320"/>
                  </a:cubicBezTo>
                  <a:cubicBezTo>
                    <a:pt x="257810" y="20320"/>
                    <a:pt x="260350" y="21590"/>
                    <a:pt x="262890" y="22860"/>
                  </a:cubicBezTo>
                  <a:cubicBezTo>
                    <a:pt x="265430" y="24130"/>
                    <a:pt x="266700" y="25400"/>
                    <a:pt x="269240" y="26670"/>
                  </a:cubicBezTo>
                  <a:cubicBezTo>
                    <a:pt x="271780" y="27940"/>
                    <a:pt x="274320" y="30480"/>
                    <a:pt x="275590" y="31750"/>
                  </a:cubicBezTo>
                  <a:cubicBezTo>
                    <a:pt x="278130" y="33020"/>
                    <a:pt x="279400" y="35560"/>
                    <a:pt x="280670" y="38100"/>
                  </a:cubicBezTo>
                  <a:cubicBezTo>
                    <a:pt x="281940" y="40640"/>
                    <a:pt x="281940" y="43180"/>
                    <a:pt x="283210" y="45720"/>
                  </a:cubicBezTo>
                  <a:cubicBezTo>
                    <a:pt x="283210" y="48260"/>
                    <a:pt x="284480" y="50800"/>
                    <a:pt x="284480" y="53340"/>
                  </a:cubicBezTo>
                  <a:cubicBezTo>
                    <a:pt x="284480" y="55880"/>
                    <a:pt x="284480" y="58420"/>
                    <a:pt x="284480" y="60960"/>
                  </a:cubicBezTo>
                  <a:cubicBezTo>
                    <a:pt x="284480" y="63500"/>
                    <a:pt x="283210" y="66040"/>
                    <a:pt x="281940" y="68580"/>
                  </a:cubicBezTo>
                  <a:cubicBezTo>
                    <a:pt x="279400" y="73660"/>
                    <a:pt x="273050" y="90170"/>
                    <a:pt x="267970" y="90170"/>
                  </a:cubicBezTo>
                  <a:cubicBezTo>
                    <a:pt x="262890" y="90170"/>
                    <a:pt x="257810" y="71120"/>
                    <a:pt x="250190" y="67310"/>
                  </a:cubicBezTo>
                  <a:cubicBezTo>
                    <a:pt x="242570" y="63500"/>
                    <a:pt x="224790" y="66040"/>
                    <a:pt x="224790" y="63500"/>
                  </a:cubicBezTo>
                  <a:cubicBezTo>
                    <a:pt x="224790" y="60960"/>
                    <a:pt x="243840" y="53340"/>
                    <a:pt x="252730" y="48260"/>
                  </a:cubicBezTo>
                  <a:cubicBezTo>
                    <a:pt x="260350" y="43180"/>
                    <a:pt x="267970" y="38100"/>
                    <a:pt x="275590" y="33020"/>
                  </a:cubicBezTo>
                  <a:cubicBezTo>
                    <a:pt x="283210" y="29210"/>
                    <a:pt x="293370" y="22860"/>
                    <a:pt x="299720" y="21590"/>
                  </a:cubicBezTo>
                  <a:cubicBezTo>
                    <a:pt x="302260" y="20320"/>
                    <a:pt x="304800" y="21590"/>
                    <a:pt x="307340" y="21590"/>
                  </a:cubicBezTo>
                  <a:cubicBezTo>
                    <a:pt x="309880" y="21590"/>
                    <a:pt x="311150" y="21590"/>
                    <a:pt x="313690" y="21590"/>
                  </a:cubicBezTo>
                  <a:cubicBezTo>
                    <a:pt x="316230" y="21590"/>
                    <a:pt x="318770" y="22860"/>
                    <a:pt x="321310" y="24130"/>
                  </a:cubicBezTo>
                  <a:cubicBezTo>
                    <a:pt x="323850" y="25400"/>
                    <a:pt x="325120" y="27940"/>
                    <a:pt x="327660" y="29210"/>
                  </a:cubicBezTo>
                  <a:cubicBezTo>
                    <a:pt x="328930" y="30480"/>
                    <a:pt x="331470" y="31750"/>
                    <a:pt x="332740" y="34290"/>
                  </a:cubicBezTo>
                  <a:cubicBezTo>
                    <a:pt x="334010" y="36830"/>
                    <a:pt x="335280" y="39370"/>
                    <a:pt x="336550" y="41910"/>
                  </a:cubicBezTo>
                  <a:cubicBezTo>
                    <a:pt x="337820" y="44450"/>
                    <a:pt x="337820" y="45720"/>
                    <a:pt x="337820" y="48260"/>
                  </a:cubicBezTo>
                  <a:cubicBezTo>
                    <a:pt x="337820" y="50800"/>
                    <a:pt x="337820" y="53340"/>
                    <a:pt x="337820" y="55880"/>
                  </a:cubicBezTo>
                  <a:cubicBezTo>
                    <a:pt x="337820" y="58420"/>
                    <a:pt x="337820" y="60960"/>
                    <a:pt x="336550" y="63500"/>
                  </a:cubicBezTo>
                  <a:cubicBezTo>
                    <a:pt x="335280" y="66040"/>
                    <a:pt x="334010" y="68580"/>
                    <a:pt x="332740" y="71120"/>
                  </a:cubicBezTo>
                  <a:cubicBezTo>
                    <a:pt x="331470" y="73660"/>
                    <a:pt x="328930" y="74930"/>
                    <a:pt x="327660" y="76200"/>
                  </a:cubicBezTo>
                  <a:cubicBezTo>
                    <a:pt x="325120" y="77470"/>
                    <a:pt x="323850" y="78740"/>
                    <a:pt x="321310" y="80010"/>
                  </a:cubicBezTo>
                  <a:cubicBezTo>
                    <a:pt x="318770" y="81280"/>
                    <a:pt x="317500" y="82550"/>
                    <a:pt x="314960" y="83820"/>
                  </a:cubicBezTo>
                  <a:cubicBezTo>
                    <a:pt x="312420" y="85090"/>
                    <a:pt x="308610" y="85090"/>
                    <a:pt x="304800" y="86360"/>
                  </a:cubicBezTo>
                  <a:cubicBezTo>
                    <a:pt x="298450" y="88900"/>
                    <a:pt x="289560" y="91440"/>
                    <a:pt x="279400" y="95250"/>
                  </a:cubicBezTo>
                  <a:cubicBezTo>
                    <a:pt x="266700" y="100330"/>
                    <a:pt x="245110" y="107950"/>
                    <a:pt x="232410" y="114300"/>
                  </a:cubicBezTo>
                  <a:cubicBezTo>
                    <a:pt x="223520" y="118110"/>
                    <a:pt x="217170" y="123190"/>
                    <a:pt x="209550" y="127000"/>
                  </a:cubicBezTo>
                  <a:cubicBezTo>
                    <a:pt x="200660" y="132080"/>
                    <a:pt x="186690" y="139700"/>
                    <a:pt x="180340" y="142240"/>
                  </a:cubicBezTo>
                  <a:cubicBezTo>
                    <a:pt x="176530" y="143510"/>
                    <a:pt x="175260" y="144780"/>
                    <a:pt x="172720" y="144780"/>
                  </a:cubicBezTo>
                  <a:cubicBezTo>
                    <a:pt x="170180" y="144780"/>
                    <a:pt x="167640" y="143510"/>
                    <a:pt x="165100" y="143510"/>
                  </a:cubicBezTo>
                  <a:cubicBezTo>
                    <a:pt x="162560" y="143510"/>
                    <a:pt x="161290" y="143510"/>
                    <a:pt x="158750" y="142240"/>
                  </a:cubicBezTo>
                  <a:cubicBezTo>
                    <a:pt x="156210" y="140970"/>
                    <a:pt x="154940" y="139700"/>
                    <a:pt x="152400" y="138430"/>
                  </a:cubicBezTo>
                  <a:cubicBezTo>
                    <a:pt x="151130" y="137160"/>
                    <a:pt x="148590" y="134620"/>
                    <a:pt x="147320" y="133350"/>
                  </a:cubicBezTo>
                  <a:cubicBezTo>
                    <a:pt x="146050" y="130810"/>
                    <a:pt x="144780" y="129540"/>
                    <a:pt x="143510" y="127000"/>
                  </a:cubicBezTo>
                  <a:cubicBezTo>
                    <a:pt x="142240" y="124460"/>
                    <a:pt x="140970" y="121920"/>
                    <a:pt x="140970" y="119380"/>
                  </a:cubicBezTo>
                  <a:cubicBezTo>
                    <a:pt x="140970" y="116840"/>
                    <a:pt x="140970" y="115570"/>
                    <a:pt x="140970" y="113030"/>
                  </a:cubicBezTo>
                  <a:cubicBezTo>
                    <a:pt x="140970" y="110490"/>
                    <a:pt x="140970" y="107950"/>
                    <a:pt x="142240" y="105410"/>
                  </a:cubicBezTo>
                  <a:cubicBezTo>
                    <a:pt x="142240" y="102870"/>
                    <a:pt x="143510" y="101600"/>
                    <a:pt x="144780" y="99060"/>
                  </a:cubicBezTo>
                  <a:cubicBezTo>
                    <a:pt x="146050" y="96520"/>
                    <a:pt x="148590" y="93980"/>
                    <a:pt x="149860" y="92710"/>
                  </a:cubicBezTo>
                  <a:cubicBezTo>
                    <a:pt x="151130" y="91440"/>
                    <a:pt x="153670" y="90170"/>
                    <a:pt x="154940" y="88900"/>
                  </a:cubicBezTo>
                  <a:cubicBezTo>
                    <a:pt x="157480" y="87630"/>
                    <a:pt x="160020" y="85090"/>
                    <a:pt x="161290" y="85090"/>
                  </a:cubicBezTo>
                  <a:cubicBezTo>
                    <a:pt x="161290" y="85090"/>
                    <a:pt x="161290" y="86360"/>
                    <a:pt x="162560" y="86360"/>
                  </a:cubicBezTo>
                  <a:cubicBezTo>
                    <a:pt x="166370" y="86360"/>
                    <a:pt x="184150" y="73660"/>
                    <a:pt x="190500" y="69850"/>
                  </a:cubicBezTo>
                  <a:cubicBezTo>
                    <a:pt x="193040" y="68580"/>
                    <a:pt x="194310" y="67310"/>
                    <a:pt x="196850" y="66040"/>
                  </a:cubicBezTo>
                  <a:cubicBezTo>
                    <a:pt x="199390" y="64770"/>
                    <a:pt x="201930" y="64770"/>
                    <a:pt x="204470" y="64770"/>
                  </a:cubicBezTo>
                  <a:cubicBezTo>
                    <a:pt x="207010" y="64770"/>
                    <a:pt x="208280" y="66040"/>
                    <a:pt x="210820" y="66040"/>
                  </a:cubicBezTo>
                  <a:cubicBezTo>
                    <a:pt x="213360" y="67310"/>
                    <a:pt x="215900" y="67310"/>
                    <a:pt x="218440" y="68580"/>
                  </a:cubicBezTo>
                  <a:cubicBezTo>
                    <a:pt x="220980" y="69850"/>
                    <a:pt x="222250" y="71120"/>
                    <a:pt x="223520" y="72390"/>
                  </a:cubicBezTo>
                  <a:cubicBezTo>
                    <a:pt x="224790" y="73660"/>
                    <a:pt x="227330" y="74930"/>
                    <a:pt x="228600" y="76200"/>
                  </a:cubicBezTo>
                  <a:cubicBezTo>
                    <a:pt x="229870" y="77470"/>
                    <a:pt x="231140" y="80010"/>
                    <a:pt x="232410" y="82550"/>
                  </a:cubicBezTo>
                  <a:cubicBezTo>
                    <a:pt x="233680" y="85090"/>
                    <a:pt x="234950" y="87630"/>
                    <a:pt x="234950" y="90170"/>
                  </a:cubicBezTo>
                  <a:cubicBezTo>
                    <a:pt x="234950" y="92710"/>
                    <a:pt x="234950" y="93980"/>
                    <a:pt x="234950" y="96520"/>
                  </a:cubicBezTo>
                  <a:cubicBezTo>
                    <a:pt x="234950" y="99060"/>
                    <a:pt x="234950" y="101600"/>
                    <a:pt x="233680" y="104140"/>
                  </a:cubicBezTo>
                  <a:cubicBezTo>
                    <a:pt x="233680" y="106680"/>
                    <a:pt x="232410" y="109220"/>
                    <a:pt x="231140" y="110490"/>
                  </a:cubicBezTo>
                  <a:cubicBezTo>
                    <a:pt x="229870" y="113030"/>
                    <a:pt x="227330" y="114300"/>
                    <a:pt x="226060" y="115570"/>
                  </a:cubicBezTo>
                  <a:cubicBezTo>
                    <a:pt x="224790" y="116840"/>
                    <a:pt x="223520" y="118110"/>
                    <a:pt x="220980" y="119380"/>
                  </a:cubicBezTo>
                  <a:cubicBezTo>
                    <a:pt x="217170" y="121920"/>
                    <a:pt x="205740" y="119380"/>
                    <a:pt x="200660" y="123190"/>
                  </a:cubicBezTo>
                  <a:cubicBezTo>
                    <a:pt x="194310" y="127000"/>
                    <a:pt x="191770" y="142240"/>
                    <a:pt x="187960" y="146050"/>
                  </a:cubicBezTo>
                  <a:cubicBezTo>
                    <a:pt x="185420" y="147320"/>
                    <a:pt x="184150" y="148590"/>
                    <a:pt x="181610" y="148590"/>
                  </a:cubicBezTo>
                  <a:cubicBezTo>
                    <a:pt x="179070" y="148590"/>
                    <a:pt x="176530" y="148590"/>
                    <a:pt x="173990" y="148590"/>
                  </a:cubicBezTo>
                  <a:cubicBezTo>
                    <a:pt x="171450" y="148590"/>
                    <a:pt x="170180" y="147320"/>
                    <a:pt x="167640" y="147320"/>
                  </a:cubicBezTo>
                  <a:cubicBezTo>
                    <a:pt x="165100" y="146050"/>
                    <a:pt x="163830" y="146050"/>
                    <a:pt x="161290" y="144780"/>
                  </a:cubicBezTo>
                  <a:cubicBezTo>
                    <a:pt x="160020" y="143510"/>
                    <a:pt x="157480" y="142240"/>
                    <a:pt x="156210" y="140970"/>
                  </a:cubicBezTo>
                  <a:cubicBezTo>
                    <a:pt x="154940" y="139700"/>
                    <a:pt x="152400" y="137160"/>
                    <a:pt x="151130" y="134620"/>
                  </a:cubicBezTo>
                  <a:cubicBezTo>
                    <a:pt x="149860" y="132080"/>
                    <a:pt x="149860" y="130810"/>
                    <a:pt x="148590" y="128270"/>
                  </a:cubicBezTo>
                  <a:cubicBezTo>
                    <a:pt x="148590" y="125730"/>
                    <a:pt x="147320" y="124460"/>
                    <a:pt x="147320" y="121920"/>
                  </a:cubicBezTo>
                  <a:cubicBezTo>
                    <a:pt x="147320" y="119380"/>
                    <a:pt x="147320" y="118110"/>
                    <a:pt x="147320" y="115570"/>
                  </a:cubicBezTo>
                  <a:cubicBezTo>
                    <a:pt x="147320" y="113030"/>
                    <a:pt x="148590" y="110490"/>
                    <a:pt x="149860" y="107950"/>
                  </a:cubicBezTo>
                  <a:cubicBezTo>
                    <a:pt x="151130" y="105410"/>
                    <a:pt x="152400" y="104140"/>
                    <a:pt x="153670" y="102870"/>
                  </a:cubicBezTo>
                  <a:cubicBezTo>
                    <a:pt x="154940" y="101600"/>
                    <a:pt x="157480" y="99060"/>
                    <a:pt x="158750" y="97790"/>
                  </a:cubicBezTo>
                  <a:cubicBezTo>
                    <a:pt x="160020" y="96520"/>
                    <a:pt x="161290" y="95250"/>
                    <a:pt x="163830" y="93980"/>
                  </a:cubicBezTo>
                  <a:cubicBezTo>
                    <a:pt x="166370" y="92710"/>
                    <a:pt x="167640" y="91440"/>
                    <a:pt x="171450" y="90170"/>
                  </a:cubicBezTo>
                  <a:cubicBezTo>
                    <a:pt x="177800" y="87630"/>
                    <a:pt x="190500" y="82550"/>
                    <a:pt x="199390" y="77470"/>
                  </a:cubicBezTo>
                  <a:cubicBezTo>
                    <a:pt x="208280" y="72390"/>
                    <a:pt x="218440" y="67310"/>
                    <a:pt x="227330" y="62230"/>
                  </a:cubicBezTo>
                  <a:cubicBezTo>
                    <a:pt x="236220" y="57150"/>
                    <a:pt x="246380" y="52070"/>
                    <a:pt x="251460" y="48260"/>
                  </a:cubicBezTo>
                  <a:cubicBezTo>
                    <a:pt x="254000" y="46990"/>
                    <a:pt x="255270" y="45720"/>
                    <a:pt x="257810" y="44450"/>
                  </a:cubicBezTo>
                  <a:cubicBezTo>
                    <a:pt x="260350" y="43180"/>
                    <a:pt x="261620" y="43180"/>
                    <a:pt x="264160" y="43180"/>
                  </a:cubicBezTo>
                  <a:cubicBezTo>
                    <a:pt x="266700" y="43180"/>
                    <a:pt x="267970" y="43180"/>
                    <a:pt x="270510" y="43180"/>
                  </a:cubicBezTo>
                  <a:cubicBezTo>
                    <a:pt x="273050" y="43180"/>
                    <a:pt x="274320" y="44450"/>
                    <a:pt x="276860" y="45720"/>
                  </a:cubicBezTo>
                  <a:cubicBezTo>
                    <a:pt x="279400" y="46990"/>
                    <a:pt x="281940" y="46990"/>
                    <a:pt x="283210" y="48260"/>
                  </a:cubicBezTo>
                  <a:cubicBezTo>
                    <a:pt x="285750" y="49530"/>
                    <a:pt x="287020" y="52070"/>
                    <a:pt x="288290" y="53340"/>
                  </a:cubicBezTo>
                  <a:cubicBezTo>
                    <a:pt x="289560" y="54610"/>
                    <a:pt x="289560" y="57150"/>
                    <a:pt x="290830" y="58420"/>
                  </a:cubicBezTo>
                  <a:cubicBezTo>
                    <a:pt x="292100" y="60960"/>
                    <a:pt x="292100" y="62230"/>
                    <a:pt x="293370" y="64770"/>
                  </a:cubicBezTo>
                  <a:cubicBezTo>
                    <a:pt x="293370" y="67310"/>
                    <a:pt x="294640" y="68580"/>
                    <a:pt x="294640" y="71120"/>
                  </a:cubicBezTo>
                  <a:cubicBezTo>
                    <a:pt x="294640" y="73660"/>
                    <a:pt x="293370" y="74930"/>
                    <a:pt x="293370" y="77470"/>
                  </a:cubicBezTo>
                  <a:cubicBezTo>
                    <a:pt x="292100" y="80010"/>
                    <a:pt x="292100" y="81280"/>
                    <a:pt x="290830" y="83820"/>
                  </a:cubicBezTo>
                  <a:cubicBezTo>
                    <a:pt x="289560" y="85090"/>
                    <a:pt x="288290" y="87630"/>
                    <a:pt x="287020" y="88900"/>
                  </a:cubicBezTo>
                  <a:cubicBezTo>
                    <a:pt x="285750" y="90170"/>
                    <a:pt x="284480" y="91440"/>
                    <a:pt x="281940" y="92710"/>
                  </a:cubicBezTo>
                  <a:cubicBezTo>
                    <a:pt x="279400" y="95250"/>
                    <a:pt x="276860" y="97790"/>
                    <a:pt x="271780" y="100330"/>
                  </a:cubicBezTo>
                  <a:cubicBezTo>
                    <a:pt x="262890" y="106680"/>
                    <a:pt x="245110" y="116840"/>
                    <a:pt x="231140" y="125730"/>
                  </a:cubicBezTo>
                  <a:cubicBezTo>
                    <a:pt x="217170" y="135890"/>
                    <a:pt x="195580" y="152400"/>
                    <a:pt x="186690" y="156210"/>
                  </a:cubicBezTo>
                  <a:cubicBezTo>
                    <a:pt x="184150" y="157480"/>
                    <a:pt x="182880" y="157480"/>
                    <a:pt x="180340" y="158750"/>
                  </a:cubicBezTo>
                  <a:cubicBezTo>
                    <a:pt x="177800" y="160020"/>
                    <a:pt x="176530" y="161290"/>
                    <a:pt x="173990" y="161290"/>
                  </a:cubicBezTo>
                  <a:cubicBezTo>
                    <a:pt x="171450" y="161290"/>
                    <a:pt x="170180" y="161290"/>
                    <a:pt x="167640" y="161290"/>
                  </a:cubicBezTo>
                  <a:cubicBezTo>
                    <a:pt x="165100" y="161290"/>
                    <a:pt x="163830" y="160020"/>
                    <a:pt x="161290" y="160020"/>
                  </a:cubicBezTo>
                  <a:cubicBezTo>
                    <a:pt x="158750" y="158750"/>
                    <a:pt x="157480" y="158750"/>
                    <a:pt x="154940" y="157480"/>
                  </a:cubicBezTo>
                  <a:cubicBezTo>
                    <a:pt x="152400" y="156210"/>
                    <a:pt x="149860" y="153670"/>
                    <a:pt x="148590" y="152400"/>
                  </a:cubicBezTo>
                  <a:cubicBezTo>
                    <a:pt x="147320" y="151130"/>
                    <a:pt x="146050" y="148590"/>
                    <a:pt x="144780" y="147320"/>
                  </a:cubicBezTo>
                  <a:cubicBezTo>
                    <a:pt x="143510" y="144780"/>
                    <a:pt x="143510" y="143510"/>
                    <a:pt x="142240" y="140970"/>
                  </a:cubicBezTo>
                  <a:cubicBezTo>
                    <a:pt x="142240" y="138430"/>
                    <a:pt x="140970" y="137160"/>
                    <a:pt x="140970" y="134620"/>
                  </a:cubicBezTo>
                  <a:cubicBezTo>
                    <a:pt x="140970" y="132080"/>
                    <a:pt x="142240" y="129540"/>
                    <a:pt x="142240" y="127000"/>
                  </a:cubicBezTo>
                  <a:cubicBezTo>
                    <a:pt x="142240" y="124460"/>
                    <a:pt x="142240" y="123190"/>
                    <a:pt x="143510" y="120650"/>
                  </a:cubicBezTo>
                  <a:cubicBezTo>
                    <a:pt x="144780" y="119380"/>
                    <a:pt x="146050" y="116840"/>
                    <a:pt x="147320" y="115570"/>
                  </a:cubicBezTo>
                  <a:cubicBezTo>
                    <a:pt x="148590" y="114300"/>
                    <a:pt x="149860" y="111760"/>
                    <a:pt x="152400" y="110490"/>
                  </a:cubicBezTo>
                  <a:cubicBezTo>
                    <a:pt x="153670" y="109220"/>
                    <a:pt x="156210" y="109220"/>
                    <a:pt x="158750" y="107950"/>
                  </a:cubicBezTo>
                  <a:cubicBezTo>
                    <a:pt x="165100" y="104140"/>
                    <a:pt x="179070" y="88900"/>
                    <a:pt x="185420" y="85090"/>
                  </a:cubicBezTo>
                  <a:cubicBezTo>
                    <a:pt x="187960" y="83820"/>
                    <a:pt x="189230" y="82550"/>
                    <a:pt x="191770" y="82550"/>
                  </a:cubicBezTo>
                  <a:cubicBezTo>
                    <a:pt x="194310" y="82550"/>
                    <a:pt x="195580" y="82550"/>
                    <a:pt x="198120" y="82550"/>
                  </a:cubicBezTo>
                  <a:cubicBezTo>
                    <a:pt x="200660" y="82550"/>
                    <a:pt x="201930" y="83820"/>
                    <a:pt x="204470" y="83820"/>
                  </a:cubicBezTo>
                  <a:cubicBezTo>
                    <a:pt x="207010" y="83820"/>
                    <a:pt x="208280" y="83820"/>
                    <a:pt x="210820" y="85090"/>
                  </a:cubicBezTo>
                  <a:cubicBezTo>
                    <a:pt x="213360" y="86360"/>
                    <a:pt x="215900" y="87630"/>
                    <a:pt x="217170" y="88900"/>
                  </a:cubicBezTo>
                  <a:cubicBezTo>
                    <a:pt x="218440" y="90170"/>
                    <a:pt x="219710" y="92710"/>
                    <a:pt x="220980" y="93980"/>
                  </a:cubicBezTo>
                  <a:cubicBezTo>
                    <a:pt x="222250" y="96520"/>
                    <a:pt x="222250" y="97790"/>
                    <a:pt x="223520" y="100330"/>
                  </a:cubicBezTo>
                  <a:cubicBezTo>
                    <a:pt x="224790" y="102870"/>
                    <a:pt x="226060" y="104140"/>
                    <a:pt x="226060" y="106680"/>
                  </a:cubicBezTo>
                  <a:cubicBezTo>
                    <a:pt x="226060" y="109220"/>
                    <a:pt x="226060" y="110490"/>
                    <a:pt x="226060" y="113030"/>
                  </a:cubicBezTo>
                  <a:cubicBezTo>
                    <a:pt x="226060" y="115570"/>
                    <a:pt x="224790" y="116840"/>
                    <a:pt x="223520" y="119380"/>
                  </a:cubicBezTo>
                  <a:cubicBezTo>
                    <a:pt x="222250" y="121920"/>
                    <a:pt x="222250" y="124460"/>
                    <a:pt x="220980" y="125730"/>
                  </a:cubicBezTo>
                  <a:cubicBezTo>
                    <a:pt x="219710" y="128270"/>
                    <a:pt x="217170" y="129540"/>
                    <a:pt x="215900" y="130810"/>
                  </a:cubicBezTo>
                  <a:cubicBezTo>
                    <a:pt x="214630" y="132080"/>
                    <a:pt x="213360" y="133350"/>
                    <a:pt x="210820" y="134620"/>
                  </a:cubicBezTo>
                  <a:cubicBezTo>
                    <a:pt x="207010" y="137160"/>
                    <a:pt x="201930" y="138430"/>
                    <a:pt x="196850" y="140970"/>
                  </a:cubicBezTo>
                  <a:cubicBezTo>
                    <a:pt x="187960" y="146050"/>
                    <a:pt x="167640" y="163830"/>
                    <a:pt x="161290" y="160020"/>
                  </a:cubicBezTo>
                  <a:cubicBezTo>
                    <a:pt x="153670" y="156210"/>
                    <a:pt x="152400" y="119380"/>
                    <a:pt x="158750" y="109220"/>
                  </a:cubicBezTo>
                  <a:cubicBezTo>
                    <a:pt x="162560" y="101600"/>
                    <a:pt x="173990" y="101600"/>
                    <a:pt x="181610" y="97790"/>
                  </a:cubicBezTo>
                  <a:cubicBezTo>
                    <a:pt x="190500" y="92710"/>
                    <a:pt x="204470" y="86360"/>
                    <a:pt x="210820" y="83820"/>
                  </a:cubicBezTo>
                  <a:cubicBezTo>
                    <a:pt x="213360" y="82550"/>
                    <a:pt x="214630" y="82550"/>
                    <a:pt x="217170" y="82550"/>
                  </a:cubicBezTo>
                  <a:cubicBezTo>
                    <a:pt x="219710" y="82550"/>
                    <a:pt x="220980" y="82550"/>
                    <a:pt x="223520" y="82550"/>
                  </a:cubicBezTo>
                  <a:cubicBezTo>
                    <a:pt x="226060" y="82550"/>
                    <a:pt x="227330" y="83820"/>
                    <a:pt x="229870" y="83820"/>
                  </a:cubicBezTo>
                  <a:cubicBezTo>
                    <a:pt x="232410" y="85090"/>
                    <a:pt x="234950" y="85090"/>
                    <a:pt x="236220" y="86360"/>
                  </a:cubicBezTo>
                  <a:cubicBezTo>
                    <a:pt x="237490" y="87630"/>
                    <a:pt x="238760" y="88900"/>
                    <a:pt x="240030" y="90170"/>
                  </a:cubicBezTo>
                  <a:cubicBezTo>
                    <a:pt x="241300" y="91440"/>
                    <a:pt x="242570" y="93980"/>
                    <a:pt x="243840" y="95250"/>
                  </a:cubicBezTo>
                  <a:cubicBezTo>
                    <a:pt x="245110" y="97790"/>
                    <a:pt x="245110" y="99060"/>
                    <a:pt x="246380" y="101600"/>
                  </a:cubicBezTo>
                  <a:cubicBezTo>
                    <a:pt x="246380" y="104140"/>
                    <a:pt x="247650" y="105410"/>
                    <a:pt x="247650" y="107950"/>
                  </a:cubicBezTo>
                  <a:cubicBezTo>
                    <a:pt x="247650" y="109220"/>
                    <a:pt x="247650" y="111760"/>
                    <a:pt x="247650" y="113030"/>
                  </a:cubicBezTo>
                  <a:cubicBezTo>
                    <a:pt x="247650" y="115570"/>
                    <a:pt x="246380" y="116840"/>
                    <a:pt x="245110" y="119380"/>
                  </a:cubicBezTo>
                  <a:cubicBezTo>
                    <a:pt x="243840" y="120650"/>
                    <a:pt x="243840" y="123190"/>
                    <a:pt x="242570" y="124460"/>
                  </a:cubicBezTo>
                  <a:cubicBezTo>
                    <a:pt x="241300" y="125730"/>
                    <a:pt x="238760" y="128270"/>
                    <a:pt x="237490" y="129540"/>
                  </a:cubicBezTo>
                  <a:cubicBezTo>
                    <a:pt x="236220" y="130810"/>
                    <a:pt x="232410" y="132080"/>
                    <a:pt x="232410" y="13208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178844" y="2249805"/>
            <a:ext cx="77629" cy="90011"/>
            <a:chOff x="0" y="0"/>
            <a:chExt cx="207010" cy="240030"/>
          </a:xfrm>
        </p:grpSpPr>
        <p:sp>
          <p:nvSpPr>
            <p:cNvPr id="14" name="Freeform 14"/>
            <p:cNvSpPr/>
            <p:nvPr/>
          </p:nvSpPr>
          <p:spPr>
            <a:xfrm>
              <a:off x="50800" y="50800"/>
              <a:ext cx="105410" cy="139700"/>
            </a:xfrm>
            <a:custGeom>
              <a:avLst/>
              <a:gdLst/>
              <a:ahLst/>
              <a:cxnLst/>
              <a:rect l="l" t="t" r="r" b="b"/>
              <a:pathLst>
                <a:path w="105410" h="139700">
                  <a:moveTo>
                    <a:pt x="52070" y="22860"/>
                  </a:moveTo>
                  <a:cubicBezTo>
                    <a:pt x="58420" y="49530"/>
                    <a:pt x="58420" y="59690"/>
                    <a:pt x="63500" y="67310"/>
                  </a:cubicBezTo>
                  <a:cubicBezTo>
                    <a:pt x="71120" y="77470"/>
                    <a:pt x="92710" y="87630"/>
                    <a:pt x="99060" y="93980"/>
                  </a:cubicBezTo>
                  <a:cubicBezTo>
                    <a:pt x="101600" y="96520"/>
                    <a:pt x="102870" y="99060"/>
                    <a:pt x="104140" y="101600"/>
                  </a:cubicBezTo>
                  <a:cubicBezTo>
                    <a:pt x="105410" y="104140"/>
                    <a:pt x="105410" y="107950"/>
                    <a:pt x="105410" y="110490"/>
                  </a:cubicBezTo>
                  <a:cubicBezTo>
                    <a:pt x="105410" y="113030"/>
                    <a:pt x="104140" y="116840"/>
                    <a:pt x="102870" y="119380"/>
                  </a:cubicBezTo>
                  <a:cubicBezTo>
                    <a:pt x="101600" y="121920"/>
                    <a:pt x="100330" y="125730"/>
                    <a:pt x="99060" y="128270"/>
                  </a:cubicBezTo>
                  <a:cubicBezTo>
                    <a:pt x="97790" y="130810"/>
                    <a:pt x="95250" y="133350"/>
                    <a:pt x="92710" y="134620"/>
                  </a:cubicBezTo>
                  <a:cubicBezTo>
                    <a:pt x="90170" y="135890"/>
                    <a:pt x="86360" y="138430"/>
                    <a:pt x="83820" y="138430"/>
                  </a:cubicBezTo>
                  <a:cubicBezTo>
                    <a:pt x="81280" y="138430"/>
                    <a:pt x="77470" y="138430"/>
                    <a:pt x="74930" y="138430"/>
                  </a:cubicBezTo>
                  <a:cubicBezTo>
                    <a:pt x="72390" y="138430"/>
                    <a:pt x="68580" y="138430"/>
                    <a:pt x="66040" y="137160"/>
                  </a:cubicBezTo>
                  <a:cubicBezTo>
                    <a:pt x="63500" y="135890"/>
                    <a:pt x="59690" y="134620"/>
                    <a:pt x="57150" y="132080"/>
                  </a:cubicBezTo>
                  <a:cubicBezTo>
                    <a:pt x="54610" y="129540"/>
                    <a:pt x="53340" y="127000"/>
                    <a:pt x="52070" y="124460"/>
                  </a:cubicBezTo>
                  <a:cubicBezTo>
                    <a:pt x="50800" y="121920"/>
                    <a:pt x="48260" y="118110"/>
                    <a:pt x="48260" y="115570"/>
                  </a:cubicBezTo>
                  <a:cubicBezTo>
                    <a:pt x="48260" y="113030"/>
                    <a:pt x="48260" y="109220"/>
                    <a:pt x="48260" y="106680"/>
                  </a:cubicBezTo>
                  <a:cubicBezTo>
                    <a:pt x="48260" y="104140"/>
                    <a:pt x="49530" y="100330"/>
                    <a:pt x="50800" y="97790"/>
                  </a:cubicBezTo>
                  <a:cubicBezTo>
                    <a:pt x="52070" y="95250"/>
                    <a:pt x="53340" y="92710"/>
                    <a:pt x="55880" y="90170"/>
                  </a:cubicBezTo>
                  <a:cubicBezTo>
                    <a:pt x="58420" y="87630"/>
                    <a:pt x="60960" y="86360"/>
                    <a:pt x="63500" y="85090"/>
                  </a:cubicBezTo>
                  <a:cubicBezTo>
                    <a:pt x="66040" y="83820"/>
                    <a:pt x="69850" y="82550"/>
                    <a:pt x="72390" y="82550"/>
                  </a:cubicBezTo>
                  <a:cubicBezTo>
                    <a:pt x="74930" y="82550"/>
                    <a:pt x="78740" y="82550"/>
                    <a:pt x="81280" y="82550"/>
                  </a:cubicBezTo>
                  <a:cubicBezTo>
                    <a:pt x="83820" y="82550"/>
                    <a:pt x="87630" y="83820"/>
                    <a:pt x="90170" y="85090"/>
                  </a:cubicBezTo>
                  <a:cubicBezTo>
                    <a:pt x="92710" y="86360"/>
                    <a:pt x="95250" y="88900"/>
                    <a:pt x="97790" y="91440"/>
                  </a:cubicBezTo>
                  <a:cubicBezTo>
                    <a:pt x="100330" y="93980"/>
                    <a:pt x="101600" y="96520"/>
                    <a:pt x="102870" y="99060"/>
                  </a:cubicBezTo>
                  <a:cubicBezTo>
                    <a:pt x="104140" y="101600"/>
                    <a:pt x="105410" y="105410"/>
                    <a:pt x="105410" y="107950"/>
                  </a:cubicBezTo>
                  <a:cubicBezTo>
                    <a:pt x="105410" y="110490"/>
                    <a:pt x="105410" y="114300"/>
                    <a:pt x="104140" y="116840"/>
                  </a:cubicBezTo>
                  <a:cubicBezTo>
                    <a:pt x="102870" y="119380"/>
                    <a:pt x="101600" y="123190"/>
                    <a:pt x="100330" y="125730"/>
                  </a:cubicBezTo>
                  <a:cubicBezTo>
                    <a:pt x="99060" y="128270"/>
                    <a:pt x="96520" y="130810"/>
                    <a:pt x="93980" y="132080"/>
                  </a:cubicBezTo>
                  <a:cubicBezTo>
                    <a:pt x="91440" y="134620"/>
                    <a:pt x="88900" y="135890"/>
                    <a:pt x="86360" y="137160"/>
                  </a:cubicBezTo>
                  <a:cubicBezTo>
                    <a:pt x="83820" y="138430"/>
                    <a:pt x="80010" y="138430"/>
                    <a:pt x="77470" y="138430"/>
                  </a:cubicBezTo>
                  <a:cubicBezTo>
                    <a:pt x="74930" y="138430"/>
                    <a:pt x="71120" y="139700"/>
                    <a:pt x="68580" y="138430"/>
                  </a:cubicBezTo>
                  <a:cubicBezTo>
                    <a:pt x="66040" y="137160"/>
                    <a:pt x="62230" y="135890"/>
                    <a:pt x="59690" y="133350"/>
                  </a:cubicBezTo>
                  <a:cubicBezTo>
                    <a:pt x="57150" y="132080"/>
                    <a:pt x="53340" y="127000"/>
                    <a:pt x="53340" y="127000"/>
                  </a:cubicBezTo>
                  <a:cubicBezTo>
                    <a:pt x="53340" y="127000"/>
                    <a:pt x="38100" y="116840"/>
                    <a:pt x="31750" y="109220"/>
                  </a:cubicBezTo>
                  <a:cubicBezTo>
                    <a:pt x="24130" y="101600"/>
                    <a:pt x="13970" y="91440"/>
                    <a:pt x="8890" y="81280"/>
                  </a:cubicBezTo>
                  <a:cubicBezTo>
                    <a:pt x="3810" y="71120"/>
                    <a:pt x="3810" y="58420"/>
                    <a:pt x="2540" y="49530"/>
                  </a:cubicBezTo>
                  <a:cubicBezTo>
                    <a:pt x="1270" y="41910"/>
                    <a:pt x="0" y="35560"/>
                    <a:pt x="0" y="30480"/>
                  </a:cubicBezTo>
                  <a:cubicBezTo>
                    <a:pt x="0" y="27940"/>
                    <a:pt x="0" y="26670"/>
                    <a:pt x="0" y="24130"/>
                  </a:cubicBezTo>
                  <a:cubicBezTo>
                    <a:pt x="0" y="21590"/>
                    <a:pt x="1270" y="20320"/>
                    <a:pt x="1270" y="17780"/>
                  </a:cubicBezTo>
                  <a:cubicBezTo>
                    <a:pt x="2540" y="15240"/>
                    <a:pt x="2540" y="12700"/>
                    <a:pt x="3810" y="11430"/>
                  </a:cubicBezTo>
                  <a:cubicBezTo>
                    <a:pt x="5080" y="10160"/>
                    <a:pt x="7620" y="8890"/>
                    <a:pt x="8890" y="7620"/>
                  </a:cubicBezTo>
                  <a:cubicBezTo>
                    <a:pt x="10160" y="6350"/>
                    <a:pt x="12700" y="5080"/>
                    <a:pt x="13970" y="3810"/>
                  </a:cubicBezTo>
                  <a:cubicBezTo>
                    <a:pt x="15240" y="2540"/>
                    <a:pt x="17780" y="1270"/>
                    <a:pt x="19050" y="1270"/>
                  </a:cubicBezTo>
                  <a:cubicBezTo>
                    <a:pt x="21590" y="0"/>
                    <a:pt x="22860" y="0"/>
                    <a:pt x="25400" y="0"/>
                  </a:cubicBezTo>
                  <a:cubicBezTo>
                    <a:pt x="27940" y="0"/>
                    <a:pt x="29210" y="1270"/>
                    <a:pt x="31750" y="1270"/>
                  </a:cubicBezTo>
                  <a:cubicBezTo>
                    <a:pt x="34290" y="1270"/>
                    <a:pt x="35560" y="1270"/>
                    <a:pt x="38100" y="2540"/>
                  </a:cubicBezTo>
                  <a:cubicBezTo>
                    <a:pt x="39370" y="3810"/>
                    <a:pt x="41910" y="5080"/>
                    <a:pt x="43180" y="6350"/>
                  </a:cubicBezTo>
                  <a:cubicBezTo>
                    <a:pt x="44450" y="7620"/>
                    <a:pt x="46990" y="10160"/>
                    <a:pt x="48260" y="11430"/>
                  </a:cubicBezTo>
                  <a:cubicBezTo>
                    <a:pt x="49530" y="12700"/>
                    <a:pt x="50800" y="15240"/>
                    <a:pt x="50800" y="16510"/>
                  </a:cubicBezTo>
                  <a:cubicBezTo>
                    <a:pt x="52070" y="19050"/>
                    <a:pt x="52070" y="22860"/>
                    <a:pt x="52070" y="2286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70735" y="2331244"/>
            <a:ext cx="71914" cy="65246"/>
            <a:chOff x="0" y="0"/>
            <a:chExt cx="191770" cy="173990"/>
          </a:xfrm>
        </p:grpSpPr>
        <p:sp>
          <p:nvSpPr>
            <p:cNvPr id="16" name="Freeform 16"/>
            <p:cNvSpPr/>
            <p:nvPr/>
          </p:nvSpPr>
          <p:spPr>
            <a:xfrm>
              <a:off x="49530" y="50800"/>
              <a:ext cx="91440" cy="72390"/>
            </a:xfrm>
            <a:custGeom>
              <a:avLst/>
              <a:gdLst/>
              <a:ahLst/>
              <a:cxnLst/>
              <a:rect l="l" t="t" r="r" b="b"/>
              <a:pathLst>
                <a:path w="91440" h="72390">
                  <a:moveTo>
                    <a:pt x="80010" y="48260"/>
                  </a:moveTo>
                  <a:cubicBezTo>
                    <a:pt x="25400" y="72390"/>
                    <a:pt x="24130" y="71120"/>
                    <a:pt x="21590" y="71120"/>
                  </a:cubicBezTo>
                  <a:cubicBezTo>
                    <a:pt x="19050" y="69850"/>
                    <a:pt x="16510" y="69850"/>
                    <a:pt x="13970" y="68580"/>
                  </a:cubicBezTo>
                  <a:cubicBezTo>
                    <a:pt x="11430" y="67310"/>
                    <a:pt x="8890" y="64770"/>
                    <a:pt x="6350" y="62230"/>
                  </a:cubicBezTo>
                  <a:cubicBezTo>
                    <a:pt x="5080" y="59690"/>
                    <a:pt x="3810" y="58420"/>
                    <a:pt x="2540" y="55880"/>
                  </a:cubicBezTo>
                  <a:cubicBezTo>
                    <a:pt x="1270" y="53340"/>
                    <a:pt x="1270" y="49530"/>
                    <a:pt x="1270" y="46990"/>
                  </a:cubicBezTo>
                  <a:cubicBezTo>
                    <a:pt x="1270" y="44450"/>
                    <a:pt x="0" y="40640"/>
                    <a:pt x="1270" y="38100"/>
                  </a:cubicBezTo>
                  <a:cubicBezTo>
                    <a:pt x="2540" y="35560"/>
                    <a:pt x="3810" y="33020"/>
                    <a:pt x="5080" y="30480"/>
                  </a:cubicBezTo>
                  <a:cubicBezTo>
                    <a:pt x="6350" y="27940"/>
                    <a:pt x="8890" y="25400"/>
                    <a:pt x="11430" y="24130"/>
                  </a:cubicBezTo>
                  <a:cubicBezTo>
                    <a:pt x="13970" y="22860"/>
                    <a:pt x="16510" y="21590"/>
                    <a:pt x="19050" y="20320"/>
                  </a:cubicBezTo>
                  <a:cubicBezTo>
                    <a:pt x="21590" y="19050"/>
                    <a:pt x="25400" y="19050"/>
                    <a:pt x="27940" y="19050"/>
                  </a:cubicBezTo>
                  <a:cubicBezTo>
                    <a:pt x="30480" y="19050"/>
                    <a:pt x="33020" y="19050"/>
                    <a:pt x="35560" y="20320"/>
                  </a:cubicBezTo>
                  <a:cubicBezTo>
                    <a:pt x="38100" y="21590"/>
                    <a:pt x="40640" y="22860"/>
                    <a:pt x="43180" y="25400"/>
                  </a:cubicBezTo>
                  <a:cubicBezTo>
                    <a:pt x="45720" y="26670"/>
                    <a:pt x="48260" y="29210"/>
                    <a:pt x="49530" y="31750"/>
                  </a:cubicBezTo>
                  <a:cubicBezTo>
                    <a:pt x="50800" y="34290"/>
                    <a:pt x="50800" y="36830"/>
                    <a:pt x="52070" y="39370"/>
                  </a:cubicBezTo>
                  <a:cubicBezTo>
                    <a:pt x="52070" y="41910"/>
                    <a:pt x="53340" y="44450"/>
                    <a:pt x="53340" y="46990"/>
                  </a:cubicBezTo>
                  <a:cubicBezTo>
                    <a:pt x="53340" y="49530"/>
                    <a:pt x="53340" y="53340"/>
                    <a:pt x="52070" y="55880"/>
                  </a:cubicBezTo>
                  <a:cubicBezTo>
                    <a:pt x="50800" y="58420"/>
                    <a:pt x="49530" y="60960"/>
                    <a:pt x="46990" y="63500"/>
                  </a:cubicBezTo>
                  <a:cubicBezTo>
                    <a:pt x="45720" y="66040"/>
                    <a:pt x="43180" y="67310"/>
                    <a:pt x="40640" y="68580"/>
                  </a:cubicBezTo>
                  <a:cubicBezTo>
                    <a:pt x="38100" y="69850"/>
                    <a:pt x="35560" y="71120"/>
                    <a:pt x="33020" y="71120"/>
                  </a:cubicBezTo>
                  <a:cubicBezTo>
                    <a:pt x="30480" y="72390"/>
                    <a:pt x="26670" y="72390"/>
                    <a:pt x="24130" y="72390"/>
                  </a:cubicBezTo>
                  <a:cubicBezTo>
                    <a:pt x="21590" y="72390"/>
                    <a:pt x="19050" y="71120"/>
                    <a:pt x="16510" y="69850"/>
                  </a:cubicBezTo>
                  <a:cubicBezTo>
                    <a:pt x="13970" y="68580"/>
                    <a:pt x="11430" y="67310"/>
                    <a:pt x="8890" y="64770"/>
                  </a:cubicBezTo>
                  <a:cubicBezTo>
                    <a:pt x="6350" y="63500"/>
                    <a:pt x="5080" y="60960"/>
                    <a:pt x="3810" y="58420"/>
                  </a:cubicBezTo>
                  <a:cubicBezTo>
                    <a:pt x="2540" y="55880"/>
                    <a:pt x="1270" y="52070"/>
                    <a:pt x="1270" y="49530"/>
                  </a:cubicBezTo>
                  <a:cubicBezTo>
                    <a:pt x="1270" y="46990"/>
                    <a:pt x="1270" y="43180"/>
                    <a:pt x="1270" y="40640"/>
                  </a:cubicBezTo>
                  <a:cubicBezTo>
                    <a:pt x="1270" y="38100"/>
                    <a:pt x="2540" y="35560"/>
                    <a:pt x="3810" y="33020"/>
                  </a:cubicBezTo>
                  <a:cubicBezTo>
                    <a:pt x="5080" y="30480"/>
                    <a:pt x="6350" y="27940"/>
                    <a:pt x="8890" y="26670"/>
                  </a:cubicBezTo>
                  <a:cubicBezTo>
                    <a:pt x="11430" y="24130"/>
                    <a:pt x="13970" y="22860"/>
                    <a:pt x="16510" y="21590"/>
                  </a:cubicBezTo>
                  <a:cubicBezTo>
                    <a:pt x="19050" y="20320"/>
                    <a:pt x="24130" y="19050"/>
                    <a:pt x="24130" y="19050"/>
                  </a:cubicBezTo>
                  <a:cubicBezTo>
                    <a:pt x="24130" y="19050"/>
                    <a:pt x="44450" y="7620"/>
                    <a:pt x="49530" y="5080"/>
                  </a:cubicBezTo>
                  <a:cubicBezTo>
                    <a:pt x="52070" y="3810"/>
                    <a:pt x="53340" y="3810"/>
                    <a:pt x="55880" y="2540"/>
                  </a:cubicBezTo>
                  <a:cubicBezTo>
                    <a:pt x="57150" y="1270"/>
                    <a:pt x="59690" y="0"/>
                    <a:pt x="60960" y="0"/>
                  </a:cubicBezTo>
                  <a:cubicBezTo>
                    <a:pt x="63500" y="0"/>
                    <a:pt x="64770" y="0"/>
                    <a:pt x="67310" y="0"/>
                  </a:cubicBezTo>
                  <a:cubicBezTo>
                    <a:pt x="69850" y="0"/>
                    <a:pt x="71120" y="0"/>
                    <a:pt x="73660" y="1270"/>
                  </a:cubicBezTo>
                  <a:cubicBezTo>
                    <a:pt x="76200" y="2540"/>
                    <a:pt x="78740" y="3810"/>
                    <a:pt x="80010" y="5080"/>
                  </a:cubicBezTo>
                  <a:cubicBezTo>
                    <a:pt x="81280" y="6350"/>
                    <a:pt x="82550" y="7620"/>
                    <a:pt x="83820" y="8890"/>
                  </a:cubicBezTo>
                  <a:cubicBezTo>
                    <a:pt x="85090" y="10160"/>
                    <a:pt x="86360" y="12700"/>
                    <a:pt x="87630" y="13970"/>
                  </a:cubicBezTo>
                  <a:cubicBezTo>
                    <a:pt x="88900" y="16510"/>
                    <a:pt x="88900" y="17780"/>
                    <a:pt x="90170" y="20320"/>
                  </a:cubicBezTo>
                  <a:cubicBezTo>
                    <a:pt x="90170" y="22860"/>
                    <a:pt x="91440" y="24130"/>
                    <a:pt x="91440" y="26670"/>
                  </a:cubicBezTo>
                  <a:cubicBezTo>
                    <a:pt x="91440" y="29210"/>
                    <a:pt x="91440" y="30480"/>
                    <a:pt x="90170" y="33020"/>
                  </a:cubicBezTo>
                  <a:cubicBezTo>
                    <a:pt x="90170" y="34290"/>
                    <a:pt x="88900" y="36830"/>
                    <a:pt x="87630" y="38100"/>
                  </a:cubicBezTo>
                  <a:cubicBezTo>
                    <a:pt x="86360" y="39370"/>
                    <a:pt x="86360" y="41910"/>
                    <a:pt x="85090" y="43180"/>
                  </a:cubicBezTo>
                  <a:cubicBezTo>
                    <a:pt x="83820" y="44450"/>
                    <a:pt x="80010" y="48260"/>
                    <a:pt x="80010" y="4826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98395" y="2468404"/>
            <a:ext cx="57626" cy="59055"/>
            <a:chOff x="0" y="0"/>
            <a:chExt cx="153670" cy="157480"/>
          </a:xfrm>
        </p:grpSpPr>
        <p:sp>
          <p:nvSpPr>
            <p:cNvPr id="18" name="Freeform 18"/>
            <p:cNvSpPr/>
            <p:nvPr/>
          </p:nvSpPr>
          <p:spPr>
            <a:xfrm>
              <a:off x="50800" y="50800"/>
              <a:ext cx="52070" cy="57150"/>
            </a:xfrm>
            <a:custGeom>
              <a:avLst/>
              <a:gdLst/>
              <a:ahLst/>
              <a:cxnLst/>
              <a:rect l="l" t="t" r="r" b="b"/>
              <a:pathLst>
                <a:path w="52070" h="57150">
                  <a:moveTo>
                    <a:pt x="52070" y="30480"/>
                  </a:moveTo>
                  <a:cubicBezTo>
                    <a:pt x="49530" y="40640"/>
                    <a:pt x="48260" y="43180"/>
                    <a:pt x="46990" y="45720"/>
                  </a:cubicBezTo>
                  <a:cubicBezTo>
                    <a:pt x="45720" y="48260"/>
                    <a:pt x="43180" y="50800"/>
                    <a:pt x="40640" y="52070"/>
                  </a:cubicBezTo>
                  <a:cubicBezTo>
                    <a:pt x="38100" y="53340"/>
                    <a:pt x="35560" y="54610"/>
                    <a:pt x="33020" y="55880"/>
                  </a:cubicBezTo>
                  <a:cubicBezTo>
                    <a:pt x="30480" y="57150"/>
                    <a:pt x="26670" y="55880"/>
                    <a:pt x="24130" y="55880"/>
                  </a:cubicBezTo>
                  <a:cubicBezTo>
                    <a:pt x="21590" y="55880"/>
                    <a:pt x="19050" y="55880"/>
                    <a:pt x="16510" y="54610"/>
                  </a:cubicBezTo>
                  <a:cubicBezTo>
                    <a:pt x="13970" y="53340"/>
                    <a:pt x="11430" y="52070"/>
                    <a:pt x="8890" y="49530"/>
                  </a:cubicBezTo>
                  <a:cubicBezTo>
                    <a:pt x="6350" y="48260"/>
                    <a:pt x="5080" y="45720"/>
                    <a:pt x="3810" y="43180"/>
                  </a:cubicBezTo>
                  <a:cubicBezTo>
                    <a:pt x="2540" y="40640"/>
                    <a:pt x="2540" y="38100"/>
                    <a:pt x="1270" y="35560"/>
                  </a:cubicBezTo>
                  <a:cubicBezTo>
                    <a:pt x="1270" y="33020"/>
                    <a:pt x="0" y="30480"/>
                    <a:pt x="0" y="27940"/>
                  </a:cubicBezTo>
                  <a:cubicBezTo>
                    <a:pt x="0" y="25400"/>
                    <a:pt x="1270" y="22860"/>
                    <a:pt x="2540" y="20320"/>
                  </a:cubicBezTo>
                  <a:cubicBezTo>
                    <a:pt x="3810" y="17780"/>
                    <a:pt x="5080" y="15240"/>
                    <a:pt x="7620" y="12700"/>
                  </a:cubicBezTo>
                  <a:cubicBezTo>
                    <a:pt x="8890" y="10160"/>
                    <a:pt x="11430" y="8890"/>
                    <a:pt x="13970" y="7620"/>
                  </a:cubicBezTo>
                  <a:cubicBezTo>
                    <a:pt x="16510" y="6350"/>
                    <a:pt x="19050" y="5080"/>
                    <a:pt x="21590" y="5080"/>
                  </a:cubicBezTo>
                  <a:cubicBezTo>
                    <a:pt x="24130" y="5080"/>
                    <a:pt x="27940" y="5080"/>
                    <a:pt x="30480" y="5080"/>
                  </a:cubicBezTo>
                  <a:cubicBezTo>
                    <a:pt x="33020" y="5080"/>
                    <a:pt x="35560" y="6350"/>
                    <a:pt x="38100" y="7620"/>
                  </a:cubicBezTo>
                  <a:cubicBezTo>
                    <a:pt x="40640" y="8890"/>
                    <a:pt x="43180" y="10160"/>
                    <a:pt x="44450" y="12700"/>
                  </a:cubicBezTo>
                  <a:cubicBezTo>
                    <a:pt x="46990" y="15240"/>
                    <a:pt x="48260" y="17780"/>
                    <a:pt x="49530" y="20320"/>
                  </a:cubicBezTo>
                  <a:cubicBezTo>
                    <a:pt x="50800" y="22860"/>
                    <a:pt x="52070" y="25400"/>
                    <a:pt x="52070" y="27940"/>
                  </a:cubicBezTo>
                  <a:cubicBezTo>
                    <a:pt x="52070" y="30480"/>
                    <a:pt x="50800" y="33020"/>
                    <a:pt x="50800" y="35560"/>
                  </a:cubicBezTo>
                  <a:cubicBezTo>
                    <a:pt x="49530" y="38100"/>
                    <a:pt x="49530" y="40640"/>
                    <a:pt x="48260" y="43180"/>
                  </a:cubicBezTo>
                  <a:cubicBezTo>
                    <a:pt x="46990" y="45720"/>
                    <a:pt x="45720" y="48260"/>
                    <a:pt x="43180" y="49530"/>
                  </a:cubicBezTo>
                  <a:cubicBezTo>
                    <a:pt x="40640" y="52070"/>
                    <a:pt x="38100" y="53340"/>
                    <a:pt x="35560" y="54610"/>
                  </a:cubicBezTo>
                  <a:cubicBezTo>
                    <a:pt x="33020" y="55880"/>
                    <a:pt x="30480" y="55880"/>
                    <a:pt x="27940" y="55880"/>
                  </a:cubicBezTo>
                  <a:cubicBezTo>
                    <a:pt x="25400" y="55880"/>
                    <a:pt x="21590" y="57150"/>
                    <a:pt x="19050" y="55880"/>
                  </a:cubicBezTo>
                  <a:cubicBezTo>
                    <a:pt x="16510" y="54610"/>
                    <a:pt x="13970" y="53340"/>
                    <a:pt x="11430" y="52070"/>
                  </a:cubicBezTo>
                  <a:cubicBezTo>
                    <a:pt x="8890" y="50800"/>
                    <a:pt x="6350" y="48260"/>
                    <a:pt x="5080" y="45720"/>
                  </a:cubicBezTo>
                  <a:cubicBezTo>
                    <a:pt x="3810" y="43180"/>
                    <a:pt x="2540" y="40640"/>
                    <a:pt x="1270" y="38100"/>
                  </a:cubicBezTo>
                  <a:cubicBezTo>
                    <a:pt x="0" y="35560"/>
                    <a:pt x="0" y="30480"/>
                    <a:pt x="0" y="30480"/>
                  </a:cubicBezTo>
                  <a:cubicBezTo>
                    <a:pt x="0" y="30480"/>
                    <a:pt x="0" y="26670"/>
                    <a:pt x="0" y="24130"/>
                  </a:cubicBezTo>
                  <a:cubicBezTo>
                    <a:pt x="0" y="21590"/>
                    <a:pt x="0" y="20320"/>
                    <a:pt x="1270" y="17780"/>
                  </a:cubicBezTo>
                  <a:cubicBezTo>
                    <a:pt x="1270" y="16510"/>
                    <a:pt x="2540" y="13970"/>
                    <a:pt x="3810" y="12700"/>
                  </a:cubicBezTo>
                  <a:cubicBezTo>
                    <a:pt x="5080" y="11430"/>
                    <a:pt x="6350" y="8890"/>
                    <a:pt x="7620" y="7620"/>
                  </a:cubicBezTo>
                  <a:cubicBezTo>
                    <a:pt x="8890" y="6350"/>
                    <a:pt x="11430" y="5080"/>
                    <a:pt x="12700" y="3810"/>
                  </a:cubicBezTo>
                  <a:cubicBezTo>
                    <a:pt x="15240" y="2540"/>
                    <a:pt x="16510" y="2540"/>
                    <a:pt x="19050" y="1270"/>
                  </a:cubicBezTo>
                  <a:cubicBezTo>
                    <a:pt x="21590" y="1270"/>
                    <a:pt x="22860" y="0"/>
                    <a:pt x="25400" y="0"/>
                  </a:cubicBezTo>
                  <a:cubicBezTo>
                    <a:pt x="27940" y="0"/>
                    <a:pt x="29210" y="1270"/>
                    <a:pt x="31750" y="1270"/>
                  </a:cubicBezTo>
                  <a:cubicBezTo>
                    <a:pt x="33020" y="1270"/>
                    <a:pt x="35560" y="1270"/>
                    <a:pt x="36830" y="2540"/>
                  </a:cubicBezTo>
                  <a:cubicBezTo>
                    <a:pt x="38100" y="3810"/>
                    <a:pt x="40640" y="5080"/>
                    <a:pt x="41910" y="6350"/>
                  </a:cubicBezTo>
                  <a:cubicBezTo>
                    <a:pt x="43180" y="7620"/>
                    <a:pt x="45720" y="8890"/>
                    <a:pt x="46990" y="10160"/>
                  </a:cubicBezTo>
                  <a:cubicBezTo>
                    <a:pt x="48260" y="11430"/>
                    <a:pt x="48260" y="13970"/>
                    <a:pt x="49530" y="16510"/>
                  </a:cubicBezTo>
                  <a:cubicBezTo>
                    <a:pt x="50800" y="17780"/>
                    <a:pt x="52070" y="21590"/>
                    <a:pt x="52070" y="2159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16016" y="2516505"/>
            <a:ext cx="57150" cy="56674"/>
            <a:chOff x="0" y="0"/>
            <a:chExt cx="152400" cy="151130"/>
          </a:xfrm>
        </p:grpSpPr>
        <p:sp>
          <p:nvSpPr>
            <p:cNvPr id="20" name="Freeform 20"/>
            <p:cNvSpPr/>
            <p:nvPr/>
          </p:nvSpPr>
          <p:spPr>
            <a:xfrm>
              <a:off x="50800" y="495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49530" y="19050"/>
                  </a:moveTo>
                  <a:cubicBezTo>
                    <a:pt x="50800" y="34290"/>
                    <a:pt x="48260" y="39370"/>
                    <a:pt x="45720" y="41910"/>
                  </a:cubicBezTo>
                  <a:cubicBezTo>
                    <a:pt x="43180" y="45720"/>
                    <a:pt x="39370" y="48260"/>
                    <a:pt x="35560" y="49530"/>
                  </a:cubicBezTo>
                  <a:cubicBezTo>
                    <a:pt x="31750" y="50800"/>
                    <a:pt x="27940" y="50800"/>
                    <a:pt x="24130" y="50800"/>
                  </a:cubicBezTo>
                  <a:cubicBezTo>
                    <a:pt x="20320" y="50800"/>
                    <a:pt x="16510" y="49530"/>
                    <a:pt x="12700" y="48260"/>
                  </a:cubicBezTo>
                  <a:cubicBezTo>
                    <a:pt x="8890" y="46990"/>
                    <a:pt x="635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19050"/>
                    <a:pt x="2540" y="15240"/>
                  </a:cubicBezTo>
                  <a:cubicBezTo>
                    <a:pt x="3810" y="11430"/>
                    <a:pt x="7620" y="8890"/>
                    <a:pt x="1016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9210" y="0"/>
                    <a:pt x="33020" y="1270"/>
                  </a:cubicBezTo>
                  <a:cubicBezTo>
                    <a:pt x="3683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43639" y="2443162"/>
            <a:ext cx="56674" cy="57150"/>
            <a:chOff x="0" y="0"/>
            <a:chExt cx="151130" cy="152400"/>
          </a:xfrm>
        </p:grpSpPr>
        <p:sp>
          <p:nvSpPr>
            <p:cNvPr id="22" name="Freeform 22"/>
            <p:cNvSpPr/>
            <p:nvPr/>
          </p:nvSpPr>
          <p:spPr>
            <a:xfrm>
              <a:off x="50800" y="50800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30" h="50800">
                  <a:moveTo>
                    <a:pt x="49530" y="17780"/>
                  </a:moveTo>
                  <a:cubicBezTo>
                    <a:pt x="48260" y="34290"/>
                    <a:pt x="46990" y="38100"/>
                    <a:pt x="44450" y="40640"/>
                  </a:cubicBezTo>
                  <a:cubicBezTo>
                    <a:pt x="41910" y="43180"/>
                    <a:pt x="39370" y="46990"/>
                    <a:pt x="35560" y="48260"/>
                  </a:cubicBezTo>
                  <a:cubicBezTo>
                    <a:pt x="31750" y="49530"/>
                    <a:pt x="26670" y="50800"/>
                    <a:pt x="22860" y="50800"/>
                  </a:cubicBezTo>
                  <a:cubicBezTo>
                    <a:pt x="19050" y="50800"/>
                    <a:pt x="15240" y="49530"/>
                    <a:pt x="11430" y="46990"/>
                  </a:cubicBezTo>
                  <a:cubicBezTo>
                    <a:pt x="7620" y="44450"/>
                    <a:pt x="3810" y="41910"/>
                    <a:pt x="2540" y="38100"/>
                  </a:cubicBezTo>
                  <a:cubicBezTo>
                    <a:pt x="1270" y="34290"/>
                    <a:pt x="0" y="30480"/>
                    <a:pt x="0" y="26670"/>
                  </a:cubicBezTo>
                  <a:cubicBezTo>
                    <a:pt x="0" y="22860"/>
                    <a:pt x="0" y="19050"/>
                    <a:pt x="1270" y="15240"/>
                  </a:cubicBezTo>
                  <a:cubicBezTo>
                    <a:pt x="2540" y="11430"/>
                    <a:pt x="5080" y="7620"/>
                    <a:pt x="8890" y="5080"/>
                  </a:cubicBezTo>
                  <a:cubicBezTo>
                    <a:pt x="11430" y="2540"/>
                    <a:pt x="16510" y="0"/>
                    <a:pt x="20320" y="0"/>
                  </a:cubicBezTo>
                  <a:cubicBezTo>
                    <a:pt x="24130" y="0"/>
                    <a:pt x="27940" y="0"/>
                    <a:pt x="31750" y="1270"/>
                  </a:cubicBezTo>
                  <a:cubicBezTo>
                    <a:pt x="3556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429828" y="2458879"/>
            <a:ext cx="56674" cy="57150"/>
            <a:chOff x="0" y="0"/>
            <a:chExt cx="151130" cy="152400"/>
          </a:xfrm>
        </p:grpSpPr>
        <p:sp>
          <p:nvSpPr>
            <p:cNvPr id="24" name="Freeform 24"/>
            <p:cNvSpPr/>
            <p:nvPr/>
          </p:nvSpPr>
          <p:spPr>
            <a:xfrm>
              <a:off x="50800" y="49530"/>
              <a:ext cx="49530" cy="52070"/>
            </a:xfrm>
            <a:custGeom>
              <a:avLst/>
              <a:gdLst/>
              <a:ahLst/>
              <a:cxnLst/>
              <a:rect l="l" t="t" r="r" b="b"/>
              <a:pathLst>
                <a:path w="49530" h="52070">
                  <a:moveTo>
                    <a:pt x="49530" y="19050"/>
                  </a:moveTo>
                  <a:cubicBezTo>
                    <a:pt x="48260" y="34290"/>
                    <a:pt x="46990" y="38100"/>
                    <a:pt x="44450" y="41910"/>
                  </a:cubicBezTo>
                  <a:cubicBezTo>
                    <a:pt x="41910" y="44450"/>
                    <a:pt x="39370" y="48260"/>
                    <a:pt x="35560" y="49530"/>
                  </a:cubicBezTo>
                  <a:cubicBezTo>
                    <a:pt x="31750" y="50800"/>
                    <a:pt x="27940" y="52070"/>
                    <a:pt x="24130" y="52070"/>
                  </a:cubicBezTo>
                  <a:cubicBezTo>
                    <a:pt x="20320" y="52070"/>
                    <a:pt x="15240" y="50800"/>
                    <a:pt x="11430" y="48260"/>
                  </a:cubicBezTo>
                  <a:cubicBezTo>
                    <a:pt x="7620" y="45720"/>
                    <a:pt x="508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0" y="19050"/>
                    <a:pt x="1270" y="15240"/>
                  </a:cubicBezTo>
                  <a:cubicBezTo>
                    <a:pt x="2540" y="11430"/>
                    <a:pt x="6350" y="8890"/>
                    <a:pt x="889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9210" y="1270"/>
                    <a:pt x="33020" y="2540"/>
                  </a:cubicBezTo>
                  <a:cubicBezTo>
                    <a:pt x="36830" y="381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409825" y="2506504"/>
            <a:ext cx="56674" cy="56674"/>
            <a:chOff x="0" y="0"/>
            <a:chExt cx="151130" cy="151130"/>
          </a:xfrm>
        </p:grpSpPr>
        <p:sp>
          <p:nvSpPr>
            <p:cNvPr id="26" name="Freeform 26"/>
            <p:cNvSpPr/>
            <p:nvPr/>
          </p:nvSpPr>
          <p:spPr>
            <a:xfrm>
              <a:off x="50800" y="49530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30" h="50800">
                  <a:moveTo>
                    <a:pt x="49530" y="17780"/>
                  </a:moveTo>
                  <a:cubicBezTo>
                    <a:pt x="48260" y="34290"/>
                    <a:pt x="46990" y="38100"/>
                    <a:pt x="44450" y="41910"/>
                  </a:cubicBezTo>
                  <a:cubicBezTo>
                    <a:pt x="41910" y="44450"/>
                    <a:pt x="39370" y="48260"/>
                    <a:pt x="35560" y="49530"/>
                  </a:cubicBezTo>
                  <a:cubicBezTo>
                    <a:pt x="31750" y="50800"/>
                    <a:pt x="26670" y="50800"/>
                    <a:pt x="22860" y="50800"/>
                  </a:cubicBezTo>
                  <a:cubicBezTo>
                    <a:pt x="19050" y="50800"/>
                    <a:pt x="15240" y="49530"/>
                    <a:pt x="11430" y="48260"/>
                  </a:cubicBezTo>
                  <a:cubicBezTo>
                    <a:pt x="7620" y="46990"/>
                    <a:pt x="3810" y="43180"/>
                    <a:pt x="254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0" y="19050"/>
                    <a:pt x="1270" y="15240"/>
                  </a:cubicBezTo>
                  <a:cubicBezTo>
                    <a:pt x="2540" y="11430"/>
                    <a:pt x="6350" y="8890"/>
                    <a:pt x="889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7940" y="0"/>
                    <a:pt x="31750" y="1270"/>
                  </a:cubicBezTo>
                  <a:cubicBezTo>
                    <a:pt x="3556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437924" y="2451259"/>
            <a:ext cx="57150" cy="59055"/>
            <a:chOff x="0" y="0"/>
            <a:chExt cx="152400" cy="157480"/>
          </a:xfrm>
        </p:grpSpPr>
        <p:sp>
          <p:nvSpPr>
            <p:cNvPr id="28" name="Freeform 28"/>
            <p:cNvSpPr/>
            <p:nvPr/>
          </p:nvSpPr>
          <p:spPr>
            <a:xfrm>
              <a:off x="49530" y="50800"/>
              <a:ext cx="53340" cy="55880"/>
            </a:xfrm>
            <a:custGeom>
              <a:avLst/>
              <a:gdLst/>
              <a:ahLst/>
              <a:cxnLst/>
              <a:rect l="l" t="t" r="r" b="b"/>
              <a:pathLst>
                <a:path w="53340" h="55880">
                  <a:moveTo>
                    <a:pt x="52070" y="30480"/>
                  </a:moveTo>
                  <a:cubicBezTo>
                    <a:pt x="49530" y="40640"/>
                    <a:pt x="48260" y="43180"/>
                    <a:pt x="46990" y="45720"/>
                  </a:cubicBezTo>
                  <a:cubicBezTo>
                    <a:pt x="45720" y="48260"/>
                    <a:pt x="43180" y="49530"/>
                    <a:pt x="40640" y="50800"/>
                  </a:cubicBezTo>
                  <a:cubicBezTo>
                    <a:pt x="38100" y="52070"/>
                    <a:pt x="35560" y="53340"/>
                    <a:pt x="33020" y="54610"/>
                  </a:cubicBezTo>
                  <a:cubicBezTo>
                    <a:pt x="30480" y="55880"/>
                    <a:pt x="27940" y="55880"/>
                    <a:pt x="25400" y="55880"/>
                  </a:cubicBezTo>
                  <a:cubicBezTo>
                    <a:pt x="22860" y="55880"/>
                    <a:pt x="19050" y="54610"/>
                    <a:pt x="16510" y="53340"/>
                  </a:cubicBezTo>
                  <a:cubicBezTo>
                    <a:pt x="13970" y="52070"/>
                    <a:pt x="11430" y="50800"/>
                    <a:pt x="10160" y="49530"/>
                  </a:cubicBezTo>
                  <a:cubicBezTo>
                    <a:pt x="7620" y="48260"/>
                    <a:pt x="6350" y="45720"/>
                    <a:pt x="5080" y="43180"/>
                  </a:cubicBezTo>
                  <a:cubicBezTo>
                    <a:pt x="3810" y="40640"/>
                    <a:pt x="2540" y="38100"/>
                    <a:pt x="1270" y="35560"/>
                  </a:cubicBezTo>
                  <a:cubicBezTo>
                    <a:pt x="0" y="33020"/>
                    <a:pt x="1270" y="29210"/>
                    <a:pt x="1270" y="26670"/>
                  </a:cubicBezTo>
                  <a:cubicBezTo>
                    <a:pt x="1270" y="24130"/>
                    <a:pt x="2540" y="21590"/>
                    <a:pt x="3810" y="19050"/>
                  </a:cubicBezTo>
                  <a:cubicBezTo>
                    <a:pt x="5080" y="16510"/>
                    <a:pt x="6350" y="13970"/>
                    <a:pt x="7620" y="12700"/>
                  </a:cubicBezTo>
                  <a:cubicBezTo>
                    <a:pt x="10160" y="10160"/>
                    <a:pt x="12700" y="8890"/>
                    <a:pt x="15240" y="7620"/>
                  </a:cubicBezTo>
                  <a:cubicBezTo>
                    <a:pt x="17780" y="6350"/>
                    <a:pt x="20320" y="5080"/>
                    <a:pt x="22860" y="5080"/>
                  </a:cubicBezTo>
                  <a:cubicBezTo>
                    <a:pt x="25400" y="5080"/>
                    <a:pt x="27940" y="5080"/>
                    <a:pt x="30480" y="5080"/>
                  </a:cubicBezTo>
                  <a:cubicBezTo>
                    <a:pt x="33020" y="5080"/>
                    <a:pt x="36830" y="6350"/>
                    <a:pt x="39370" y="7620"/>
                  </a:cubicBezTo>
                  <a:cubicBezTo>
                    <a:pt x="41910" y="8890"/>
                    <a:pt x="44450" y="10160"/>
                    <a:pt x="45720" y="12700"/>
                  </a:cubicBezTo>
                  <a:cubicBezTo>
                    <a:pt x="46990" y="13970"/>
                    <a:pt x="48260" y="16510"/>
                    <a:pt x="49530" y="19050"/>
                  </a:cubicBezTo>
                  <a:cubicBezTo>
                    <a:pt x="50800" y="21590"/>
                    <a:pt x="52070" y="24130"/>
                    <a:pt x="52070" y="26670"/>
                  </a:cubicBezTo>
                  <a:cubicBezTo>
                    <a:pt x="52070" y="29210"/>
                    <a:pt x="53340" y="33020"/>
                    <a:pt x="52070" y="35560"/>
                  </a:cubicBezTo>
                  <a:cubicBezTo>
                    <a:pt x="50800" y="38100"/>
                    <a:pt x="49530" y="40640"/>
                    <a:pt x="48260" y="43180"/>
                  </a:cubicBezTo>
                  <a:cubicBezTo>
                    <a:pt x="46990" y="45720"/>
                    <a:pt x="45720" y="48260"/>
                    <a:pt x="43180" y="49530"/>
                  </a:cubicBezTo>
                  <a:cubicBezTo>
                    <a:pt x="41910" y="50800"/>
                    <a:pt x="39370" y="52070"/>
                    <a:pt x="36830" y="53340"/>
                  </a:cubicBezTo>
                  <a:cubicBezTo>
                    <a:pt x="34290" y="54610"/>
                    <a:pt x="30480" y="55880"/>
                    <a:pt x="27940" y="55880"/>
                  </a:cubicBezTo>
                  <a:cubicBezTo>
                    <a:pt x="25400" y="55880"/>
                    <a:pt x="22860" y="55880"/>
                    <a:pt x="20320" y="54610"/>
                  </a:cubicBezTo>
                  <a:cubicBezTo>
                    <a:pt x="17780" y="53340"/>
                    <a:pt x="15240" y="52070"/>
                    <a:pt x="12700" y="50800"/>
                  </a:cubicBezTo>
                  <a:cubicBezTo>
                    <a:pt x="10160" y="49530"/>
                    <a:pt x="7620" y="48260"/>
                    <a:pt x="6350" y="45720"/>
                  </a:cubicBezTo>
                  <a:cubicBezTo>
                    <a:pt x="5080" y="43180"/>
                    <a:pt x="3810" y="40640"/>
                    <a:pt x="2540" y="38100"/>
                  </a:cubicBezTo>
                  <a:cubicBezTo>
                    <a:pt x="1270" y="35560"/>
                    <a:pt x="1270" y="30480"/>
                    <a:pt x="1270" y="30480"/>
                  </a:cubicBezTo>
                  <a:cubicBezTo>
                    <a:pt x="1270" y="30480"/>
                    <a:pt x="1270" y="26670"/>
                    <a:pt x="1270" y="24130"/>
                  </a:cubicBezTo>
                  <a:cubicBezTo>
                    <a:pt x="1270" y="21590"/>
                    <a:pt x="2540" y="20320"/>
                    <a:pt x="2540" y="17780"/>
                  </a:cubicBezTo>
                  <a:cubicBezTo>
                    <a:pt x="3810" y="15240"/>
                    <a:pt x="3810" y="13970"/>
                    <a:pt x="5080" y="11430"/>
                  </a:cubicBezTo>
                  <a:cubicBezTo>
                    <a:pt x="6350" y="10160"/>
                    <a:pt x="7620" y="7620"/>
                    <a:pt x="8890" y="6350"/>
                  </a:cubicBezTo>
                  <a:cubicBezTo>
                    <a:pt x="10160" y="5080"/>
                    <a:pt x="12700" y="3810"/>
                    <a:pt x="13970" y="2540"/>
                  </a:cubicBezTo>
                  <a:cubicBezTo>
                    <a:pt x="15240" y="1270"/>
                    <a:pt x="17780" y="1270"/>
                    <a:pt x="19050" y="1270"/>
                  </a:cubicBezTo>
                  <a:cubicBezTo>
                    <a:pt x="21590" y="1270"/>
                    <a:pt x="22860" y="0"/>
                    <a:pt x="25400" y="0"/>
                  </a:cubicBezTo>
                  <a:cubicBezTo>
                    <a:pt x="27940" y="0"/>
                    <a:pt x="29210" y="0"/>
                    <a:pt x="31750" y="0"/>
                  </a:cubicBezTo>
                  <a:cubicBezTo>
                    <a:pt x="34290" y="0"/>
                    <a:pt x="35560" y="1270"/>
                    <a:pt x="38100" y="2540"/>
                  </a:cubicBezTo>
                  <a:cubicBezTo>
                    <a:pt x="39370" y="3810"/>
                    <a:pt x="41910" y="3810"/>
                    <a:pt x="43180" y="5080"/>
                  </a:cubicBezTo>
                  <a:cubicBezTo>
                    <a:pt x="44450" y="6350"/>
                    <a:pt x="45720" y="8890"/>
                    <a:pt x="46990" y="10160"/>
                  </a:cubicBezTo>
                  <a:cubicBezTo>
                    <a:pt x="48260" y="11430"/>
                    <a:pt x="49530" y="13970"/>
                    <a:pt x="50800" y="15240"/>
                  </a:cubicBezTo>
                  <a:cubicBezTo>
                    <a:pt x="52070" y="17780"/>
                    <a:pt x="52070" y="21590"/>
                    <a:pt x="52070" y="2159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474595" y="2416969"/>
            <a:ext cx="56674" cy="56674"/>
            <a:chOff x="0" y="0"/>
            <a:chExt cx="151130" cy="151130"/>
          </a:xfrm>
        </p:grpSpPr>
        <p:sp>
          <p:nvSpPr>
            <p:cNvPr id="30" name="Freeform 30"/>
            <p:cNvSpPr/>
            <p:nvPr/>
          </p:nvSpPr>
          <p:spPr>
            <a:xfrm>
              <a:off x="50800" y="49530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30" h="50800">
                  <a:moveTo>
                    <a:pt x="49530" y="17780"/>
                  </a:moveTo>
                  <a:cubicBezTo>
                    <a:pt x="48260" y="34290"/>
                    <a:pt x="48260" y="39370"/>
                    <a:pt x="45720" y="41910"/>
                  </a:cubicBezTo>
                  <a:cubicBezTo>
                    <a:pt x="43180" y="45720"/>
                    <a:pt x="39370" y="48260"/>
                    <a:pt x="35560" y="49530"/>
                  </a:cubicBezTo>
                  <a:cubicBezTo>
                    <a:pt x="31750" y="50800"/>
                    <a:pt x="27940" y="50800"/>
                    <a:pt x="24130" y="50800"/>
                  </a:cubicBezTo>
                  <a:cubicBezTo>
                    <a:pt x="20320" y="50800"/>
                    <a:pt x="15240" y="49530"/>
                    <a:pt x="11430" y="46990"/>
                  </a:cubicBezTo>
                  <a:cubicBezTo>
                    <a:pt x="8890" y="45720"/>
                    <a:pt x="5080" y="4191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19050"/>
                    <a:pt x="2540" y="15240"/>
                  </a:cubicBezTo>
                  <a:cubicBezTo>
                    <a:pt x="3810" y="11430"/>
                    <a:pt x="6350" y="8890"/>
                    <a:pt x="8890" y="6350"/>
                  </a:cubicBezTo>
                  <a:cubicBezTo>
                    <a:pt x="11430" y="3810"/>
                    <a:pt x="16510" y="2540"/>
                    <a:pt x="20320" y="1270"/>
                  </a:cubicBezTo>
                  <a:cubicBezTo>
                    <a:pt x="24130" y="0"/>
                    <a:pt x="29210" y="0"/>
                    <a:pt x="33020" y="1270"/>
                  </a:cubicBezTo>
                  <a:cubicBezTo>
                    <a:pt x="3683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458879" y="2426970"/>
            <a:ext cx="57150" cy="56674"/>
            <a:chOff x="0" y="0"/>
            <a:chExt cx="152400" cy="151130"/>
          </a:xfrm>
        </p:grpSpPr>
        <p:sp>
          <p:nvSpPr>
            <p:cNvPr id="32" name="Freeform 32"/>
            <p:cNvSpPr/>
            <p:nvPr/>
          </p:nvSpPr>
          <p:spPr>
            <a:xfrm>
              <a:off x="50800" y="49530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30" h="50800">
                  <a:moveTo>
                    <a:pt x="49530" y="17780"/>
                  </a:moveTo>
                  <a:cubicBezTo>
                    <a:pt x="49530" y="34290"/>
                    <a:pt x="48260" y="39370"/>
                    <a:pt x="45720" y="41910"/>
                  </a:cubicBezTo>
                  <a:cubicBezTo>
                    <a:pt x="43180" y="45720"/>
                    <a:pt x="39370" y="48260"/>
                    <a:pt x="35560" y="49530"/>
                  </a:cubicBezTo>
                  <a:cubicBezTo>
                    <a:pt x="31750" y="50800"/>
                    <a:pt x="27940" y="50800"/>
                    <a:pt x="24130" y="50800"/>
                  </a:cubicBezTo>
                  <a:cubicBezTo>
                    <a:pt x="20320" y="50800"/>
                    <a:pt x="16510" y="49530"/>
                    <a:pt x="12700" y="48260"/>
                  </a:cubicBezTo>
                  <a:cubicBezTo>
                    <a:pt x="8890" y="46990"/>
                    <a:pt x="635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19050"/>
                    <a:pt x="2540" y="15240"/>
                  </a:cubicBezTo>
                  <a:cubicBezTo>
                    <a:pt x="3810" y="11430"/>
                    <a:pt x="7620" y="8890"/>
                    <a:pt x="10160" y="6350"/>
                  </a:cubicBezTo>
                  <a:cubicBezTo>
                    <a:pt x="13970" y="3810"/>
                    <a:pt x="17780" y="2540"/>
                    <a:pt x="21590" y="1270"/>
                  </a:cubicBezTo>
                  <a:cubicBezTo>
                    <a:pt x="25400" y="0"/>
                    <a:pt x="29210" y="0"/>
                    <a:pt x="33020" y="1270"/>
                  </a:cubicBezTo>
                  <a:cubicBezTo>
                    <a:pt x="3683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453640" y="2439829"/>
            <a:ext cx="56674" cy="56674"/>
            <a:chOff x="0" y="0"/>
            <a:chExt cx="151130" cy="151130"/>
          </a:xfrm>
        </p:grpSpPr>
        <p:sp>
          <p:nvSpPr>
            <p:cNvPr id="34" name="Freeform 34"/>
            <p:cNvSpPr/>
            <p:nvPr/>
          </p:nvSpPr>
          <p:spPr>
            <a:xfrm>
              <a:off x="50800" y="49530"/>
              <a:ext cx="49530" cy="50800"/>
            </a:xfrm>
            <a:custGeom>
              <a:avLst/>
              <a:gdLst/>
              <a:ahLst/>
              <a:cxnLst/>
              <a:rect l="l" t="t" r="r" b="b"/>
              <a:pathLst>
                <a:path w="49530" h="50800">
                  <a:moveTo>
                    <a:pt x="49530" y="17780"/>
                  </a:moveTo>
                  <a:cubicBezTo>
                    <a:pt x="48260" y="34290"/>
                    <a:pt x="46990" y="38100"/>
                    <a:pt x="44450" y="41910"/>
                  </a:cubicBezTo>
                  <a:cubicBezTo>
                    <a:pt x="41910" y="44450"/>
                    <a:pt x="39370" y="48260"/>
                    <a:pt x="35560" y="49530"/>
                  </a:cubicBezTo>
                  <a:cubicBezTo>
                    <a:pt x="31750" y="50800"/>
                    <a:pt x="26670" y="50800"/>
                    <a:pt x="22860" y="50800"/>
                  </a:cubicBezTo>
                  <a:cubicBezTo>
                    <a:pt x="19050" y="50800"/>
                    <a:pt x="15240" y="49530"/>
                    <a:pt x="11430" y="46990"/>
                  </a:cubicBezTo>
                  <a:cubicBezTo>
                    <a:pt x="8890" y="45720"/>
                    <a:pt x="5080" y="41910"/>
                    <a:pt x="3810" y="39370"/>
                  </a:cubicBezTo>
                  <a:cubicBezTo>
                    <a:pt x="1270" y="35560"/>
                    <a:pt x="0" y="30480"/>
                    <a:pt x="0" y="26670"/>
                  </a:cubicBezTo>
                  <a:cubicBezTo>
                    <a:pt x="0" y="22860"/>
                    <a:pt x="0" y="19050"/>
                    <a:pt x="1270" y="15240"/>
                  </a:cubicBezTo>
                  <a:cubicBezTo>
                    <a:pt x="2540" y="11430"/>
                    <a:pt x="6350" y="8890"/>
                    <a:pt x="889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9210" y="0"/>
                    <a:pt x="33020" y="1270"/>
                  </a:cubicBezTo>
                  <a:cubicBezTo>
                    <a:pt x="3683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481739" y="2392204"/>
            <a:ext cx="57150" cy="56674"/>
            <a:chOff x="0" y="0"/>
            <a:chExt cx="152400" cy="151130"/>
          </a:xfrm>
        </p:grpSpPr>
        <p:sp>
          <p:nvSpPr>
            <p:cNvPr id="36" name="Freeform 36"/>
            <p:cNvSpPr/>
            <p:nvPr/>
          </p:nvSpPr>
          <p:spPr>
            <a:xfrm>
              <a:off x="50800" y="495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49530" y="19050"/>
                  </a:moveTo>
                  <a:cubicBezTo>
                    <a:pt x="50800" y="34290"/>
                    <a:pt x="48260" y="39370"/>
                    <a:pt x="45720" y="41910"/>
                  </a:cubicBezTo>
                  <a:cubicBezTo>
                    <a:pt x="43180" y="45720"/>
                    <a:pt x="39370" y="48260"/>
                    <a:pt x="35560" y="49530"/>
                  </a:cubicBezTo>
                  <a:cubicBezTo>
                    <a:pt x="31750" y="50800"/>
                    <a:pt x="27940" y="50800"/>
                    <a:pt x="24130" y="50800"/>
                  </a:cubicBezTo>
                  <a:cubicBezTo>
                    <a:pt x="20320" y="50800"/>
                    <a:pt x="16510" y="49530"/>
                    <a:pt x="12700" y="48260"/>
                  </a:cubicBezTo>
                  <a:cubicBezTo>
                    <a:pt x="8890" y="46990"/>
                    <a:pt x="635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19050"/>
                    <a:pt x="2540" y="15240"/>
                  </a:cubicBezTo>
                  <a:cubicBezTo>
                    <a:pt x="3810" y="11430"/>
                    <a:pt x="7620" y="8890"/>
                    <a:pt x="10160" y="6350"/>
                  </a:cubicBezTo>
                  <a:cubicBezTo>
                    <a:pt x="13970" y="3810"/>
                    <a:pt x="17780" y="2540"/>
                    <a:pt x="21590" y="1270"/>
                  </a:cubicBezTo>
                  <a:cubicBezTo>
                    <a:pt x="25400" y="0"/>
                    <a:pt x="29210" y="0"/>
                    <a:pt x="33020" y="1270"/>
                  </a:cubicBezTo>
                  <a:cubicBezTo>
                    <a:pt x="36830" y="254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471738" y="2373630"/>
            <a:ext cx="57150" cy="57150"/>
            <a:chOff x="0" y="0"/>
            <a:chExt cx="152400" cy="152400"/>
          </a:xfrm>
        </p:grpSpPr>
        <p:sp>
          <p:nvSpPr>
            <p:cNvPr id="38" name="Freeform 38"/>
            <p:cNvSpPr/>
            <p:nvPr/>
          </p:nvSpPr>
          <p:spPr>
            <a:xfrm>
              <a:off x="50800" y="49530"/>
              <a:ext cx="49530" cy="52070"/>
            </a:xfrm>
            <a:custGeom>
              <a:avLst/>
              <a:gdLst/>
              <a:ahLst/>
              <a:cxnLst/>
              <a:rect l="l" t="t" r="r" b="b"/>
              <a:pathLst>
                <a:path w="49530" h="52070">
                  <a:moveTo>
                    <a:pt x="49530" y="19050"/>
                  </a:moveTo>
                  <a:cubicBezTo>
                    <a:pt x="49530" y="35560"/>
                    <a:pt x="48260" y="39370"/>
                    <a:pt x="45720" y="41910"/>
                  </a:cubicBezTo>
                  <a:cubicBezTo>
                    <a:pt x="43180" y="44450"/>
                    <a:pt x="39370" y="48260"/>
                    <a:pt x="35560" y="49530"/>
                  </a:cubicBezTo>
                  <a:cubicBezTo>
                    <a:pt x="31750" y="50800"/>
                    <a:pt x="27940" y="52070"/>
                    <a:pt x="24130" y="52070"/>
                  </a:cubicBezTo>
                  <a:cubicBezTo>
                    <a:pt x="20320" y="52070"/>
                    <a:pt x="16510" y="50800"/>
                    <a:pt x="12700" y="48260"/>
                  </a:cubicBezTo>
                  <a:cubicBezTo>
                    <a:pt x="8890" y="45720"/>
                    <a:pt x="635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20320"/>
                    <a:pt x="2540" y="16510"/>
                  </a:cubicBezTo>
                  <a:cubicBezTo>
                    <a:pt x="3810" y="12700"/>
                    <a:pt x="7620" y="8890"/>
                    <a:pt x="1016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9210" y="1270"/>
                    <a:pt x="33020" y="2540"/>
                  </a:cubicBezTo>
                  <a:cubicBezTo>
                    <a:pt x="36830" y="3810"/>
                    <a:pt x="43180" y="8890"/>
                    <a:pt x="43180" y="889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70296" y="2436019"/>
            <a:ext cx="57150" cy="57150"/>
            <a:chOff x="0" y="0"/>
            <a:chExt cx="152400" cy="152400"/>
          </a:xfrm>
        </p:grpSpPr>
        <p:sp>
          <p:nvSpPr>
            <p:cNvPr id="40" name="Freeform 40"/>
            <p:cNvSpPr/>
            <p:nvPr/>
          </p:nvSpPr>
          <p:spPr>
            <a:xfrm>
              <a:off x="50800" y="49530"/>
              <a:ext cx="50800" cy="52070"/>
            </a:xfrm>
            <a:custGeom>
              <a:avLst/>
              <a:gdLst/>
              <a:ahLst/>
              <a:cxnLst/>
              <a:rect l="l" t="t" r="r" b="b"/>
              <a:pathLst>
                <a:path w="50800" h="52070">
                  <a:moveTo>
                    <a:pt x="49530" y="19050"/>
                  </a:moveTo>
                  <a:cubicBezTo>
                    <a:pt x="50800" y="34290"/>
                    <a:pt x="48260" y="39370"/>
                    <a:pt x="45720" y="41910"/>
                  </a:cubicBezTo>
                  <a:cubicBezTo>
                    <a:pt x="43180" y="45720"/>
                    <a:pt x="39370" y="48260"/>
                    <a:pt x="35560" y="49530"/>
                  </a:cubicBezTo>
                  <a:cubicBezTo>
                    <a:pt x="31750" y="50800"/>
                    <a:pt x="27940" y="52070"/>
                    <a:pt x="24130" y="52070"/>
                  </a:cubicBezTo>
                  <a:cubicBezTo>
                    <a:pt x="20320" y="52070"/>
                    <a:pt x="16510" y="50800"/>
                    <a:pt x="12700" y="48260"/>
                  </a:cubicBezTo>
                  <a:cubicBezTo>
                    <a:pt x="8890" y="45720"/>
                    <a:pt x="6350" y="43180"/>
                    <a:pt x="3810" y="39370"/>
                  </a:cubicBezTo>
                  <a:cubicBezTo>
                    <a:pt x="1270" y="35560"/>
                    <a:pt x="0" y="31750"/>
                    <a:pt x="0" y="27940"/>
                  </a:cubicBezTo>
                  <a:cubicBezTo>
                    <a:pt x="0" y="24130"/>
                    <a:pt x="1270" y="19050"/>
                    <a:pt x="2540" y="15240"/>
                  </a:cubicBezTo>
                  <a:cubicBezTo>
                    <a:pt x="3810" y="11430"/>
                    <a:pt x="7620" y="8890"/>
                    <a:pt x="10160" y="6350"/>
                  </a:cubicBezTo>
                  <a:cubicBezTo>
                    <a:pt x="12700" y="3810"/>
                    <a:pt x="16510" y="2540"/>
                    <a:pt x="20320" y="1270"/>
                  </a:cubicBezTo>
                  <a:cubicBezTo>
                    <a:pt x="24130" y="0"/>
                    <a:pt x="29210" y="1270"/>
                    <a:pt x="33020" y="2540"/>
                  </a:cubicBezTo>
                  <a:cubicBezTo>
                    <a:pt x="36830" y="3810"/>
                    <a:pt x="43180" y="7620"/>
                    <a:pt x="43180" y="7620"/>
                  </a:cubicBezTo>
                </a:path>
              </a:pathLst>
            </a:custGeom>
            <a:solidFill>
              <a:srgbClr val="1E449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982052" y="2221027"/>
            <a:ext cx="3997851" cy="4563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r>
              <a:rPr lang="en-US" sz="155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</a:t>
            </a:r>
            <a:r>
              <a:rPr lang="en-US" sz="1550" baseline="3000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155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largest investor-owned water utility in the U.S.</a:t>
            </a:r>
          </a:p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endParaRPr lang="en-US" sz="1550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r>
              <a:rPr lang="en-US" sz="155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Largest owner/operator of individual domestic wastewater systems in the U.S.     </a:t>
            </a:r>
          </a:p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endParaRPr lang="en-US" sz="1550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r>
              <a:rPr lang="en-US" sz="155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CSWR proudly serves over 300,000 people in 11 states including approximately 29,000 individuals in Missouri                         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228"/>
              </a:lnSpc>
            </a:pPr>
            <a:endParaRPr lang="en-US" sz="1591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3535" lvl="1" indent="-171450">
              <a:lnSpc>
                <a:spcPts val="2228"/>
              </a:lnSpc>
              <a:buFont typeface="Arial"/>
              <a:buChar char="•"/>
            </a:pPr>
            <a:r>
              <a:rPr lang="en-US" sz="1550" dirty="0">
                <a:solidFill>
                  <a:srgbClr val="1E44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have removed over 300 systems from compliance agreements with state environmental agencies.   </a:t>
            </a:r>
          </a:p>
          <a:p>
            <a:pPr algn="ctr">
              <a:lnSpc>
                <a:spcPts val="2962"/>
              </a:lnSpc>
            </a:pPr>
            <a:endParaRPr lang="en-US" sz="1591" dirty="0">
              <a:solidFill>
                <a:srgbClr val="1E44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443248" y="5348678"/>
            <a:ext cx="382171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600" dirty="0">
                <a:solidFill>
                  <a:srgbClr val="FFFFFF"/>
                </a:solidFill>
                <a:latin typeface="Tahoma Bold"/>
              </a:rPr>
              <a:t>Our mission is to bring safe, reliable and environmentally responsible water resources to every community in the U.S.</a:t>
            </a:r>
          </a:p>
        </p:txBody>
      </p:sp>
      <p:sp>
        <p:nvSpPr>
          <p:cNvPr id="44" name="Freeform 44"/>
          <p:cNvSpPr/>
          <p:nvPr/>
        </p:nvSpPr>
        <p:spPr>
          <a:xfrm>
            <a:off x="1234432" y="4712213"/>
            <a:ext cx="141722" cy="136585"/>
          </a:xfrm>
          <a:custGeom>
            <a:avLst/>
            <a:gdLst/>
            <a:ahLst/>
            <a:cxnLst/>
            <a:rect l="l" t="t" r="r" b="b"/>
            <a:pathLst>
              <a:path w="141722" h="136585">
                <a:moveTo>
                  <a:pt x="0" y="0"/>
                </a:moveTo>
                <a:lnTo>
                  <a:pt x="141722" y="0"/>
                </a:lnTo>
                <a:lnTo>
                  <a:pt x="141722" y="136584"/>
                </a:lnTo>
                <a:lnTo>
                  <a:pt x="0" y="13658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5" name="TextBox 45"/>
          <p:cNvSpPr txBox="1"/>
          <p:nvPr/>
        </p:nvSpPr>
        <p:spPr>
          <a:xfrm>
            <a:off x="1431943" y="4741838"/>
            <a:ext cx="1091031" cy="9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"/>
              </a:lnSpc>
              <a:spcBef>
                <a:spcPct val="0"/>
              </a:spcBef>
            </a:pPr>
            <a:r>
              <a:rPr lang="en-US" sz="700" dirty="0">
                <a:solidFill>
                  <a:srgbClr val="FFFFFF"/>
                </a:solidFill>
                <a:latin typeface="Tahoma Bold"/>
              </a:rPr>
              <a:t>CSWR OWNED SYSTEMS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732023" y="1803082"/>
            <a:ext cx="1824817" cy="9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"/>
              </a:lnSpc>
              <a:spcBef>
                <a:spcPct val="0"/>
              </a:spcBef>
            </a:pPr>
            <a:r>
              <a:rPr lang="en-US" sz="699" dirty="0">
                <a:solidFill>
                  <a:srgbClr val="1E4497"/>
                </a:solidFill>
                <a:latin typeface="Tahoma Bold"/>
              </a:rPr>
              <a:t>SAFE WATER, HEALTHY COMMUNITIES</a:t>
            </a:r>
          </a:p>
        </p:txBody>
      </p:sp>
      <p:pic>
        <p:nvPicPr>
          <p:cNvPr id="46" name="Picture 45" descr="A map of the united states&#10;&#10;Description automatically generated">
            <a:extLst>
              <a:ext uri="{FF2B5EF4-FFF2-40B4-BE49-F238E27FC236}">
                <a16:creationId xmlns:a16="http://schemas.microsoft.com/office/drawing/2014/main" id="{7B0DF28C-E9AB-FEDE-0C87-FB3B4EB29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22" y="-252612"/>
            <a:ext cx="4758660" cy="61551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525861">
            <a:off x="4388944" y="-448755"/>
            <a:ext cx="6854692" cy="6854692"/>
          </a:xfrm>
          <a:custGeom>
            <a:avLst/>
            <a:gdLst/>
            <a:ahLst/>
            <a:cxnLst/>
            <a:rect l="l" t="t" r="r" b="b"/>
            <a:pathLst>
              <a:path w="6854692" h="6854692">
                <a:moveTo>
                  <a:pt x="0" y="0"/>
                </a:moveTo>
                <a:lnTo>
                  <a:pt x="6854692" y="0"/>
                </a:lnTo>
                <a:lnTo>
                  <a:pt x="6854692" y="6854692"/>
                </a:lnTo>
                <a:lnTo>
                  <a:pt x="0" y="685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8532740" flipH="1">
            <a:off x="-1351748" y="4381669"/>
            <a:ext cx="3364703" cy="2734586"/>
          </a:xfrm>
          <a:custGeom>
            <a:avLst/>
            <a:gdLst/>
            <a:ahLst/>
            <a:cxnLst/>
            <a:rect l="l" t="t" r="r" b="b"/>
            <a:pathLst>
              <a:path w="3364703" h="2734586">
                <a:moveTo>
                  <a:pt x="3364703" y="0"/>
                </a:moveTo>
                <a:lnTo>
                  <a:pt x="0" y="0"/>
                </a:lnTo>
                <a:lnTo>
                  <a:pt x="0" y="2734586"/>
                </a:lnTo>
                <a:lnTo>
                  <a:pt x="3364703" y="2734586"/>
                </a:lnTo>
                <a:lnTo>
                  <a:pt x="3364703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4510608" y="3234687"/>
            <a:ext cx="122783" cy="44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Tahoma Bold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066195" y="331474"/>
            <a:ext cx="5669821" cy="44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004AAD"/>
                </a:solidFill>
                <a:latin typeface="Tahoma Bold"/>
              </a:rPr>
              <a:t>America’s Water Crisis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8C1CDD-485C-765D-933E-18D914DA048A}"/>
              </a:ext>
            </a:extLst>
          </p:cNvPr>
          <p:cNvSpPr txBox="1">
            <a:spLocks/>
          </p:cNvSpPr>
          <p:nvPr/>
        </p:nvSpPr>
        <p:spPr>
          <a:xfrm>
            <a:off x="203480" y="1282802"/>
            <a:ext cx="1847273" cy="1188720"/>
          </a:xfrm>
          <a:prstGeom prst="roundRect">
            <a:avLst>
              <a:gd name="adj" fmla="val 10859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91440" rIns="45720" bIns="45720" anchor="t"/>
          <a:lstStyle>
            <a:defPPr>
              <a:defRPr lang="en-US"/>
            </a:defPPr>
            <a:lvl1pPr marL="0" marR="0" lvl="0" indent="0" algn="ctr" defTabSz="143822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kumimoji="0" sz="1100" b="1" i="0" u="none" strike="noStrike" cap="none" spc="-2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rutiger 45 Light" pitchFamily="34" charset="0"/>
                <a:ea typeface="MS PGothic"/>
              </a:defRPr>
            </a:lvl1pPr>
            <a:lvl2pPr marL="0" indent="0" defTabSz="1438221" eaLnBrk="1" latinLnBrk="0" hangingPunct="1">
              <a:spcBef>
                <a:spcPct val="20000"/>
              </a:spcBef>
              <a:buFontTx/>
              <a:buNone/>
              <a:defRPr sz="1100">
                <a:latin typeface="+mn-lt"/>
              </a:defRPr>
            </a:lvl2pPr>
            <a:lvl3pPr marL="279400" indent="-279400" defTabSz="1438221" eaLnBrk="1" latinLnBrk="0" hangingPunct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100">
                <a:latin typeface="+mn-lt"/>
              </a:defRPr>
            </a:lvl3pPr>
            <a:lvl4pPr marL="573088" indent="-293688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100">
                <a:latin typeface="+mn-lt"/>
              </a:defRPr>
            </a:lvl4pPr>
            <a:lvl5pPr marL="852488" indent="-279400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5pPr>
            <a:lvl6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tabLst/>
              <a:defRPr sz="1100" baseline="0">
                <a:latin typeface="+mn-lt"/>
              </a:defRPr>
            </a:lvl6pPr>
            <a:lvl7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 baseline="0">
                <a:latin typeface="+mn-lt"/>
              </a:defRPr>
            </a:lvl7pPr>
            <a:lvl8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8pPr>
            <a:lvl9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Industry fragmentation</a:t>
            </a:r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F71FE1C-4B83-E67B-B47C-8EC3F8B5EF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461" y="1676321"/>
            <a:ext cx="735308" cy="63035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B30BB1-95AD-BB04-C333-C24715A540D6}"/>
              </a:ext>
            </a:extLst>
          </p:cNvPr>
          <p:cNvSpPr txBox="1">
            <a:spLocks/>
          </p:cNvSpPr>
          <p:nvPr/>
        </p:nvSpPr>
        <p:spPr>
          <a:xfrm>
            <a:off x="151967" y="2710457"/>
            <a:ext cx="1847273" cy="1188720"/>
          </a:xfrm>
          <a:prstGeom prst="roundRect">
            <a:avLst>
              <a:gd name="adj" fmla="val 10859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91440" rIns="45720" bIns="45720" anchor="t"/>
          <a:lstStyle>
            <a:defPPr>
              <a:defRPr lang="en-US"/>
            </a:defPPr>
            <a:lvl1pPr marL="0" marR="0" lvl="0" indent="0" algn="ctr" defTabSz="143822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kumimoji="0" sz="1100" b="1" i="0" u="none" strike="noStrike" cap="none" spc="-2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rutiger 45 Light" pitchFamily="34" charset="0"/>
                <a:ea typeface="MS PGothic"/>
              </a:defRPr>
            </a:lvl1pPr>
            <a:lvl2pPr marL="0" indent="0" defTabSz="1438221" eaLnBrk="1" latinLnBrk="0" hangingPunct="1">
              <a:spcBef>
                <a:spcPct val="20000"/>
              </a:spcBef>
              <a:buFontTx/>
              <a:buNone/>
              <a:defRPr sz="1100">
                <a:latin typeface="+mn-lt"/>
              </a:defRPr>
            </a:lvl2pPr>
            <a:lvl3pPr marL="279400" indent="-279400" defTabSz="1438221" eaLnBrk="1" latinLnBrk="0" hangingPunct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100">
                <a:latin typeface="+mn-lt"/>
              </a:defRPr>
            </a:lvl3pPr>
            <a:lvl4pPr marL="573088" indent="-293688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100">
                <a:latin typeface="+mn-lt"/>
              </a:defRPr>
            </a:lvl4pPr>
            <a:lvl5pPr marL="852488" indent="-279400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5pPr>
            <a:lvl6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tabLst/>
              <a:defRPr sz="1100" baseline="0">
                <a:latin typeface="+mn-lt"/>
              </a:defRPr>
            </a:lvl6pPr>
            <a:lvl7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 baseline="0">
                <a:latin typeface="+mn-lt"/>
              </a:defRPr>
            </a:lvl7pPr>
            <a:lvl8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8pPr>
            <a:lvl9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Noncompliance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7F5EDD81-747D-8FFF-ED14-736CBDDBE9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59" y="3097778"/>
            <a:ext cx="765888" cy="64210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360C37-2B49-C59C-64A9-B5B12E248C6F}"/>
              </a:ext>
            </a:extLst>
          </p:cNvPr>
          <p:cNvSpPr txBox="1">
            <a:spLocks/>
          </p:cNvSpPr>
          <p:nvPr/>
        </p:nvSpPr>
        <p:spPr>
          <a:xfrm>
            <a:off x="151965" y="4134894"/>
            <a:ext cx="1847273" cy="1188720"/>
          </a:xfrm>
          <a:prstGeom prst="roundRect">
            <a:avLst>
              <a:gd name="adj" fmla="val 10859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91440" rIns="45720" bIns="45720" anchor="t"/>
          <a:lstStyle>
            <a:defPPr>
              <a:defRPr lang="en-US"/>
            </a:defPPr>
            <a:lvl1pPr marL="0" marR="0" lvl="0" indent="0" algn="ctr" defTabSz="143822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kumimoji="0" sz="1100" b="1" i="0" u="none" strike="noStrike" cap="none" spc="-2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rutiger 45 Light" pitchFamily="34" charset="0"/>
                <a:ea typeface="MS PGothic"/>
              </a:defRPr>
            </a:lvl1pPr>
            <a:lvl2pPr marL="0" indent="0" defTabSz="1438221" eaLnBrk="1" latinLnBrk="0" hangingPunct="1">
              <a:spcBef>
                <a:spcPct val="20000"/>
              </a:spcBef>
              <a:buFontTx/>
              <a:buNone/>
              <a:defRPr sz="1100">
                <a:latin typeface="+mn-lt"/>
              </a:defRPr>
            </a:lvl2pPr>
            <a:lvl3pPr marL="279400" indent="-279400" defTabSz="1438221" eaLnBrk="1" latinLnBrk="0" hangingPunct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100">
                <a:latin typeface="+mn-lt"/>
              </a:defRPr>
            </a:lvl3pPr>
            <a:lvl4pPr marL="573088" indent="-293688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100">
                <a:latin typeface="+mn-lt"/>
              </a:defRPr>
            </a:lvl4pPr>
            <a:lvl5pPr marL="852488" indent="-279400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5pPr>
            <a:lvl6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tabLst/>
              <a:defRPr sz="1100" baseline="0">
                <a:latin typeface="+mn-lt"/>
              </a:defRPr>
            </a:lvl6pPr>
            <a:lvl7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 baseline="0">
                <a:latin typeface="+mn-lt"/>
              </a:defRPr>
            </a:lvl7pPr>
            <a:lvl8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8pPr>
            <a:lvl9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New regulations for contaminants of  emerging concern</a:t>
            </a:r>
          </a:p>
        </p:txBody>
      </p:sp>
      <p:pic>
        <p:nvPicPr>
          <p:cNvPr id="18" name="Picture 1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B235627-38B4-BEF5-8F09-747DE7289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15" y="4916485"/>
            <a:ext cx="516971" cy="40712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506F962-0E56-1BB9-C952-BE0165B7FF6D}"/>
              </a:ext>
            </a:extLst>
          </p:cNvPr>
          <p:cNvSpPr txBox="1">
            <a:spLocks/>
          </p:cNvSpPr>
          <p:nvPr/>
        </p:nvSpPr>
        <p:spPr>
          <a:xfrm>
            <a:off x="154535" y="5483999"/>
            <a:ext cx="1847273" cy="1188720"/>
          </a:xfrm>
          <a:prstGeom prst="roundRect">
            <a:avLst>
              <a:gd name="adj" fmla="val 10859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5720" tIns="91440" rIns="45720" bIns="45720" anchor="t"/>
          <a:lstStyle>
            <a:defPPr>
              <a:defRPr lang="en-US"/>
            </a:defPPr>
            <a:lvl1pPr marL="0" marR="0" lvl="0" indent="0" algn="ctr" defTabSz="143822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kumimoji="0" sz="1100" b="1" i="0" u="none" strike="noStrike" cap="none" spc="-20" normalizeH="0" baseline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rutiger 45 Light" pitchFamily="34" charset="0"/>
                <a:ea typeface="MS PGothic"/>
              </a:defRPr>
            </a:lvl1pPr>
            <a:lvl2pPr marL="0" indent="0" defTabSz="1438221" eaLnBrk="1" latinLnBrk="0" hangingPunct="1">
              <a:spcBef>
                <a:spcPct val="20000"/>
              </a:spcBef>
              <a:buFontTx/>
              <a:buNone/>
              <a:defRPr sz="1100">
                <a:latin typeface="+mn-lt"/>
              </a:defRPr>
            </a:lvl2pPr>
            <a:lvl3pPr marL="279400" indent="-279400" defTabSz="1438221" eaLnBrk="1" latinLnBrk="0" hangingPunct="1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100">
                <a:latin typeface="+mn-lt"/>
              </a:defRPr>
            </a:lvl3pPr>
            <a:lvl4pPr marL="573088" indent="-293688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100">
                <a:latin typeface="+mn-lt"/>
              </a:defRPr>
            </a:lvl4pPr>
            <a:lvl5pPr marL="852488" indent="-279400" defTabSz="1438221" eaLnBrk="1" latinLnBrk="0" hangingPunct="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5pPr>
            <a:lvl6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tabLst/>
              <a:defRPr sz="1100" baseline="0">
                <a:latin typeface="+mn-lt"/>
              </a:defRPr>
            </a:lvl6pPr>
            <a:lvl7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 baseline="0">
                <a:latin typeface="+mn-lt"/>
              </a:defRPr>
            </a:lvl7pPr>
            <a:lvl8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8pPr>
            <a:lvl9pPr marL="852488" indent="-279400" defTabSz="1438221">
              <a:spcBef>
                <a:spcPct val="20000"/>
              </a:spcBef>
              <a:buClr>
                <a:schemeClr val="tx1"/>
              </a:buClr>
              <a:buFont typeface="Times New Roman" pitchFamily="18" charset="0"/>
              <a:buChar char="–"/>
              <a:defRPr sz="1100">
                <a:latin typeface="+mn-lt"/>
              </a:defRPr>
            </a:lvl9pPr>
          </a:lstStyle>
          <a:p>
            <a:r>
              <a:rPr lang="en-US" sz="1400" dirty="0">
                <a:solidFill>
                  <a:schemeClr val="tx1"/>
                </a:solidFill>
                <a:latin typeface="+mn-lt"/>
              </a:rPr>
              <a:t>Consistency and resiliency</a:t>
            </a:r>
          </a:p>
        </p:txBody>
      </p:sp>
      <p:pic>
        <p:nvPicPr>
          <p:cNvPr id="20" name="Picture 19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1A938E0F-FC6C-7089-D60D-AE18CC97C7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17" y="6078359"/>
            <a:ext cx="658667" cy="5545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3FAE90-2AE8-3DEC-9A82-E914F177A1E5}"/>
              </a:ext>
            </a:extLst>
          </p:cNvPr>
          <p:cNvSpPr txBox="1"/>
          <p:nvPr/>
        </p:nvSpPr>
        <p:spPr>
          <a:xfrm>
            <a:off x="2102268" y="1503876"/>
            <a:ext cx="6987654" cy="81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defTabSz="71120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There are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~48,600 drinking water </a:t>
            </a:r>
            <a:r>
              <a:rPr lang="en-US" sz="1400" kern="100" dirty="0">
                <a:cs typeface="Arial" panose="020B0604020202020204" pitchFamily="34" charset="0"/>
              </a:rPr>
              <a:t>utilities in the U.S. and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more than ~23,500 sewer utilities</a:t>
            </a:r>
            <a:endParaRPr lang="en-US" sz="1400" kern="100" dirty="0">
              <a:solidFill>
                <a:srgbClr val="25458E"/>
              </a:solidFill>
              <a:cs typeface="Arial" panose="020B0604020202020204" pitchFamily="34" charset="0"/>
            </a:endParaRPr>
          </a:p>
          <a:p>
            <a:pPr marL="182880" indent="-182880" defTabSz="71120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92% of U.S. water utilities cover </a:t>
            </a:r>
            <a:r>
              <a:rPr lang="en-US" sz="1400" kern="100" dirty="0">
                <a:cs typeface="Arial" panose="020B0604020202020204" pitchFamily="34" charset="0"/>
              </a:rPr>
              <a:t>small to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very small communities</a:t>
            </a:r>
            <a:r>
              <a:rPr lang="en-US" sz="1400" kern="100" dirty="0">
                <a:solidFill>
                  <a:srgbClr val="25458E"/>
                </a:solidFill>
                <a:cs typeface="Arial" panose="020B0604020202020204" pitchFamily="34" charset="0"/>
              </a:rPr>
              <a:t>; </a:t>
            </a:r>
            <a:r>
              <a:rPr lang="en-US" sz="1400" kern="100" dirty="0">
                <a:cs typeface="Arial" panose="020B0604020202020204" pitchFamily="34" charset="0"/>
              </a:rPr>
              <a:t>only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426 </a:t>
            </a:r>
            <a:r>
              <a:rPr lang="en-US" sz="1400" kern="100" dirty="0">
                <a:cs typeface="Arial" panose="020B0604020202020204" pitchFamily="34" charset="0"/>
              </a:rPr>
              <a:t>water utilities serve cities of </a:t>
            </a:r>
            <a:r>
              <a:rPr lang="en-US" sz="1400" kern="100" dirty="0">
                <a:solidFill>
                  <a:srgbClr val="25458E"/>
                </a:solidFill>
                <a:cs typeface="Arial" panose="020B0604020202020204" pitchFamily="34" charset="0"/>
              </a:rPr>
              <a:t>100,000</a:t>
            </a:r>
            <a:r>
              <a:rPr lang="en-US" sz="1400" kern="100" dirty="0">
                <a:cs typeface="Arial" panose="020B0604020202020204" pitchFamily="34" charset="0"/>
              </a:rPr>
              <a:t> or more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C93586-B386-2F54-16C5-5E098838C691}"/>
              </a:ext>
            </a:extLst>
          </p:cNvPr>
          <p:cNvSpPr txBox="1"/>
          <p:nvPr/>
        </p:nvSpPr>
        <p:spPr>
          <a:xfrm>
            <a:off x="2050753" y="2677105"/>
            <a:ext cx="6987654" cy="111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90,000 water or wastewater violations annually</a:t>
            </a:r>
          </a:p>
          <a:p>
            <a:pPr marL="400050" lvl="1" indent="-228600" defTabSz="71120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Frutiger 45 Light" panose="020B0603020202020204" pitchFamily="34" charset="0"/>
              <a:buChar char="–"/>
            </a:pPr>
            <a:r>
              <a:rPr lang="en-US" sz="1400" kern="100" dirty="0">
                <a:cs typeface="Arial" panose="020B0604020202020204" pitchFamily="34" charset="0"/>
              </a:rPr>
              <a:t>Utilities that serve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less than 3,000 </a:t>
            </a:r>
            <a:r>
              <a:rPr lang="en-US" sz="1400" kern="100" dirty="0">
                <a:cs typeface="Arial" panose="020B0604020202020204" pitchFamily="34" charset="0"/>
              </a:rPr>
              <a:t>people hold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~70% of those violations</a:t>
            </a:r>
            <a:r>
              <a:rPr lang="en-US" sz="1400" kern="100" dirty="0">
                <a:solidFill>
                  <a:srgbClr val="25458E"/>
                </a:solidFill>
                <a:cs typeface="Arial" panose="020B0604020202020204" pitchFamily="34" charset="0"/>
              </a:rPr>
              <a:t> </a:t>
            </a:r>
          </a:p>
          <a:p>
            <a:pPr marL="400050" lvl="1" indent="-228600" defTabSz="71120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Frutiger 45 Light" panose="020B0603020202020204" pitchFamily="34" charset="0"/>
              <a:buChar char="–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1 in 4 Americans are exposed </a:t>
            </a:r>
            <a:r>
              <a:rPr lang="en-US" sz="1400" kern="100" dirty="0">
                <a:cs typeface="Arial" panose="020B0604020202020204" pitchFamily="34" charset="0"/>
              </a:rPr>
              <a:t>to potentially unsafe drinking water</a:t>
            </a:r>
          </a:p>
          <a:p>
            <a:pPr marL="400050" lvl="1" indent="-228600" defTabSz="711200">
              <a:lnSpc>
                <a:spcPct val="107000"/>
              </a:lnSpc>
              <a:spcBef>
                <a:spcPts val="300"/>
              </a:spcBef>
              <a:spcAft>
                <a:spcPts val="0"/>
              </a:spcAft>
              <a:buFont typeface="Frutiger 45 Light" panose="020B0603020202020204" pitchFamily="34" charset="0"/>
              <a:buChar char="–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Over 40% of systems in the US are noncompliant with at least one water standard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91AD9-5A3A-393C-C345-022DA16D15EF}"/>
              </a:ext>
            </a:extLst>
          </p:cNvPr>
          <p:cNvSpPr txBox="1"/>
          <p:nvPr/>
        </p:nvSpPr>
        <p:spPr>
          <a:xfrm>
            <a:off x="2050753" y="4134894"/>
            <a:ext cx="6754981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defTabSz="71120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Increasingly stringent federal water standards </a:t>
            </a:r>
            <a:r>
              <a:rPr lang="en-US" sz="1400" kern="100" dirty="0">
                <a:cs typeface="Arial" panose="020B0604020202020204" pitchFamily="34" charset="0"/>
              </a:rPr>
              <a:t>(e.g. PFAS regulation proposed in March 2023) enforcing contamination levels on PFAS, PFOS and other chemicals in the drinking water supply</a:t>
            </a:r>
          </a:p>
          <a:p>
            <a:pPr marL="400050" lvl="1" indent="-228600" defTabSz="711200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buClr>
                <a:schemeClr val="tx1"/>
              </a:buClr>
              <a:buFont typeface="Frutiger 45 Light" panose="020B0603020202020204" pitchFamily="34" charset="0"/>
              <a:buChar char="–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98% of all water utilities in the U.S. are not currently equipped to treat PFAS</a:t>
            </a:r>
          </a:p>
          <a:p>
            <a:pPr marL="400050" lvl="1" indent="-228600" defTabSz="711200">
              <a:lnSpc>
                <a:spcPct val="107000"/>
              </a:lnSpc>
              <a:spcBef>
                <a:spcPts val="100"/>
              </a:spcBef>
              <a:spcAft>
                <a:spcPts val="0"/>
              </a:spcAft>
              <a:buClr>
                <a:schemeClr val="tx1"/>
              </a:buClr>
              <a:buFont typeface="Frutiger 45 Light" panose="020B0603020202020204" pitchFamily="34" charset="0"/>
              <a:buChar char="–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Implementing PFAS limits </a:t>
            </a:r>
            <a:r>
              <a:rPr lang="en-US" sz="1400" kern="100" dirty="0">
                <a:cs typeface="Arial" panose="020B0604020202020204" pitchFamily="34" charset="0"/>
              </a:rPr>
              <a:t>will require an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estimated capital spend of $3.8bn</a:t>
            </a:r>
            <a:endParaRPr lang="en-US" sz="1400" kern="100" dirty="0"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22EE49-C07D-2FBC-345E-3C8E081CAFF2}"/>
              </a:ext>
            </a:extLst>
          </p:cNvPr>
          <p:cNvSpPr txBox="1"/>
          <p:nvPr/>
        </p:nvSpPr>
        <p:spPr>
          <a:xfrm>
            <a:off x="2102268" y="5591589"/>
            <a:ext cx="6555346" cy="1081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Climate variability </a:t>
            </a:r>
            <a:r>
              <a:rPr lang="en-US" sz="1400" kern="100" dirty="0">
                <a:cs typeface="Arial" panose="020B0604020202020204" pitchFamily="34" charset="0"/>
              </a:rPr>
              <a:t>is contributing to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water scarcity issues </a:t>
            </a:r>
            <a:r>
              <a:rPr lang="en-US" sz="1400" kern="100" dirty="0">
                <a:solidFill>
                  <a:srgbClr val="25458E"/>
                </a:solidFill>
                <a:cs typeface="Arial" panose="020B0604020202020204" pitchFamily="34" charset="0"/>
              </a:rPr>
              <a:t>and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increased storm activity</a:t>
            </a:r>
          </a:p>
          <a:p>
            <a:pPr marL="182880" indent="-18288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kern="100" dirty="0">
                <a:cs typeface="Arial" panose="020B0604020202020204" pitchFamily="34" charset="0"/>
              </a:rPr>
              <a:t>Increased occurrences of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cyber attacks </a:t>
            </a:r>
            <a:r>
              <a:rPr lang="en-US" sz="1400" kern="100" dirty="0">
                <a:cs typeface="Arial" panose="020B0604020202020204" pitchFamily="34" charset="0"/>
              </a:rPr>
              <a:t>pose a </a:t>
            </a:r>
            <a:r>
              <a:rPr lang="en-US" sz="1400" b="1" kern="100" dirty="0">
                <a:solidFill>
                  <a:srgbClr val="25458E"/>
                </a:solidFill>
                <a:cs typeface="Arial" panose="020B0604020202020204" pitchFamily="34" charset="0"/>
              </a:rPr>
              <a:t>threat to the safety and reliability of water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78185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30669">
            <a:off x="-4119556" y="-4634981"/>
            <a:ext cx="9269961" cy="9269961"/>
          </a:xfrm>
          <a:custGeom>
            <a:avLst/>
            <a:gdLst/>
            <a:ahLst/>
            <a:cxnLst/>
            <a:rect l="l" t="t" r="r" b="b"/>
            <a:pathLst>
              <a:path w="9269961" h="9269961">
                <a:moveTo>
                  <a:pt x="0" y="0"/>
                </a:moveTo>
                <a:lnTo>
                  <a:pt x="9269961" y="0"/>
                </a:lnTo>
                <a:lnTo>
                  <a:pt x="9269961" y="9269961"/>
                </a:lnTo>
                <a:lnTo>
                  <a:pt x="0" y="926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280034" y="2196967"/>
            <a:ext cx="4291966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dirty="0">
                <a:solidFill>
                  <a:srgbClr val="1E4497"/>
                </a:solidFill>
                <a:latin typeface="Lato"/>
              </a:rPr>
              <a:t>Of the 4,513 community-based water systems in Missouri, approximately 2,800 have experienced non-compliance in the last 3 years</a:t>
            </a:r>
          </a:p>
          <a:p>
            <a:pPr marL="134938" lvl="1">
              <a:lnSpc>
                <a:spcPts val="2000"/>
              </a:lnSpc>
            </a:pPr>
            <a:endParaRPr lang="en-US" dirty="0">
              <a:solidFill>
                <a:srgbClr val="1E4497"/>
              </a:solidFill>
              <a:latin typeface="Lato"/>
            </a:endParaRPr>
          </a:p>
          <a:p>
            <a:pPr>
              <a:lnSpc>
                <a:spcPts val="2000"/>
              </a:lnSpc>
            </a:pPr>
            <a:endParaRPr lang="en-US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dirty="0">
                <a:solidFill>
                  <a:srgbClr val="1E4497"/>
                </a:solidFill>
                <a:latin typeface="Lato"/>
              </a:rPr>
              <a:t>Data from the Department of Natural Resources (DNR) shows that almost 71% of all wastewater systems in Missouri have been in a state of non-compliance one or more times over the last three years </a:t>
            </a:r>
          </a:p>
        </p:txBody>
      </p:sp>
      <p:sp>
        <p:nvSpPr>
          <p:cNvPr id="9" name="Freeform 9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1066195" y="331474"/>
            <a:ext cx="7869575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004AAD"/>
                </a:solidFill>
                <a:latin typeface="Tahoma Bold"/>
              </a:rPr>
              <a:t>State of Infrastructure – Missouri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F9A7E-AAA4-9699-9A8C-C5F76EF572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606" y="1286703"/>
            <a:ext cx="3672431" cy="489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6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3525861">
            <a:off x="4388944" y="-448755"/>
            <a:ext cx="6854692" cy="6854692"/>
          </a:xfrm>
          <a:custGeom>
            <a:avLst/>
            <a:gdLst/>
            <a:ahLst/>
            <a:cxnLst/>
            <a:rect l="l" t="t" r="r" b="b"/>
            <a:pathLst>
              <a:path w="6854692" h="6854692">
                <a:moveTo>
                  <a:pt x="0" y="0"/>
                </a:moveTo>
                <a:lnTo>
                  <a:pt x="6854692" y="0"/>
                </a:lnTo>
                <a:lnTo>
                  <a:pt x="6854692" y="6854692"/>
                </a:lnTo>
                <a:lnTo>
                  <a:pt x="0" y="685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8532740" flipH="1">
            <a:off x="-1351748" y="4381669"/>
            <a:ext cx="3364703" cy="2734586"/>
          </a:xfrm>
          <a:custGeom>
            <a:avLst/>
            <a:gdLst/>
            <a:ahLst/>
            <a:cxnLst/>
            <a:rect l="l" t="t" r="r" b="b"/>
            <a:pathLst>
              <a:path w="3364703" h="2734586">
                <a:moveTo>
                  <a:pt x="3364703" y="0"/>
                </a:moveTo>
                <a:lnTo>
                  <a:pt x="0" y="0"/>
                </a:lnTo>
                <a:lnTo>
                  <a:pt x="0" y="2734586"/>
                </a:lnTo>
                <a:lnTo>
                  <a:pt x="3364703" y="2734586"/>
                </a:lnTo>
                <a:lnTo>
                  <a:pt x="3364703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4510608" y="3234687"/>
            <a:ext cx="122783" cy="44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Tahoma Bold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1066195" y="331474"/>
            <a:ext cx="6493449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004AAD"/>
                </a:solidFill>
                <a:latin typeface="Tahoma Bold"/>
              </a:rPr>
              <a:t>Confluence River’s Footprint</a:t>
            </a:r>
          </a:p>
        </p:txBody>
      </p:sp>
      <p:pic>
        <p:nvPicPr>
          <p:cNvPr id="2" name="Picture 1" descr="A map of missouri with green squares&#10;&#10;Description automatically generated">
            <a:extLst>
              <a:ext uri="{FF2B5EF4-FFF2-40B4-BE49-F238E27FC236}">
                <a16:creationId xmlns:a16="http://schemas.microsoft.com/office/drawing/2014/main" id="{706382D4-334D-2204-87DE-D1755BF48F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9" y="1168404"/>
            <a:ext cx="8107884" cy="5024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01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7FE32-9BEE-35E5-9915-79D7707F2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3251" r="21749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689795" y="2725444"/>
            <a:ext cx="7543800" cy="1601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dirty="0">
                <a:solidFill>
                  <a:srgbClr val="004A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We Serve Our Customers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99293">
            <a:off x="6085459" y="484422"/>
            <a:ext cx="3442648" cy="5527705"/>
          </a:xfrm>
          <a:custGeom>
            <a:avLst/>
            <a:gdLst/>
            <a:ahLst/>
            <a:cxnLst/>
            <a:rect l="l" t="t" r="r" b="b"/>
            <a:pathLst>
              <a:path w="3442648" h="5527705">
                <a:moveTo>
                  <a:pt x="0" y="0"/>
                </a:moveTo>
                <a:lnTo>
                  <a:pt x="3442648" y="0"/>
                </a:lnTo>
                <a:lnTo>
                  <a:pt x="3442648" y="5527704"/>
                </a:lnTo>
                <a:lnTo>
                  <a:pt x="0" y="552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-2085749">
            <a:off x="-2845319" y="-1073681"/>
            <a:ext cx="7172678" cy="7172678"/>
          </a:xfrm>
          <a:custGeom>
            <a:avLst/>
            <a:gdLst/>
            <a:ahLst/>
            <a:cxnLst/>
            <a:rect l="l" t="t" r="r" b="b"/>
            <a:pathLst>
              <a:path w="7172678" h="7172678">
                <a:moveTo>
                  <a:pt x="0" y="0"/>
                </a:moveTo>
                <a:lnTo>
                  <a:pt x="7172678" y="0"/>
                </a:lnTo>
                <a:lnTo>
                  <a:pt x="7172678" y="7172678"/>
                </a:lnTo>
                <a:lnTo>
                  <a:pt x="0" y="71726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4572000" y="1955800"/>
            <a:ext cx="4057650" cy="2946400"/>
            <a:chOff x="0" y="0"/>
            <a:chExt cx="5410200" cy="392853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410200" cy="392853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52129" y="1543123"/>
            <a:ext cx="3909144" cy="433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We are a dedicated team of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89 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full-time personnel serving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over 300,000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 people.</a:t>
            </a:r>
          </a:p>
          <a:p>
            <a:pPr marL="539751" lvl="2" indent="-179917">
              <a:lnSpc>
                <a:spcPts val="2000"/>
              </a:lnSpc>
              <a:buFont typeface="Arial"/>
              <a:buChar char="⚬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Serving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approximately </a:t>
            </a:r>
            <a:r>
              <a:rPr lang="en-US" sz="1400">
                <a:solidFill>
                  <a:srgbClr val="1E4497"/>
                </a:solidFill>
                <a:latin typeface="Lato Bold"/>
              </a:rPr>
              <a:t>29,000</a:t>
            </a:r>
            <a:r>
              <a:rPr lang="en-US" sz="1400">
                <a:solidFill>
                  <a:srgbClr val="FF3131"/>
                </a:solidFill>
                <a:latin typeface="Lato"/>
              </a:rPr>
              <a:t> </a:t>
            </a:r>
            <a:r>
              <a:rPr lang="en-US" sz="1400">
                <a:solidFill>
                  <a:srgbClr val="1E4497"/>
                </a:solidFill>
                <a:latin typeface="Lato"/>
              </a:rPr>
              <a:t>people 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in Missouri</a:t>
            </a:r>
          </a:p>
          <a:p>
            <a:pPr>
              <a:lnSpc>
                <a:spcPts val="2000"/>
              </a:lnSpc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  </a:t>
            </a: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Our connection of service isn’t just to an account, but to a human being, a family, a home or a business. 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We believe we have a responsibility to help our customers be as educated about the safety, reliability and costs of water and wastewater as possible.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Our promise begins and ends with reliability — safe and reliable water, 365 days a year.  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/>
          <p:cNvSpPr txBox="1"/>
          <p:nvPr/>
        </p:nvSpPr>
        <p:spPr>
          <a:xfrm>
            <a:off x="1066195" y="331474"/>
            <a:ext cx="5669821" cy="44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004AAD"/>
                </a:solidFill>
                <a:latin typeface="Tahoma Bold"/>
              </a:rPr>
              <a:t>Healthy Communities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95BA-7767-816D-6C38-ADC6CF4F9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3906F0E-3A93-4AC2-8B8B-9F31B6886BA3}"/>
              </a:ext>
            </a:extLst>
          </p:cNvPr>
          <p:cNvSpPr/>
          <p:nvPr/>
        </p:nvSpPr>
        <p:spPr>
          <a:xfrm rot="-1799293">
            <a:off x="7246604" y="1111268"/>
            <a:ext cx="3341394" cy="5365126"/>
          </a:xfrm>
          <a:custGeom>
            <a:avLst/>
            <a:gdLst/>
            <a:ahLst/>
            <a:cxnLst/>
            <a:rect l="l" t="t" r="r" b="b"/>
            <a:pathLst>
              <a:path w="3442648" h="5527705">
                <a:moveTo>
                  <a:pt x="0" y="0"/>
                </a:moveTo>
                <a:lnTo>
                  <a:pt x="3442648" y="0"/>
                </a:lnTo>
                <a:lnTo>
                  <a:pt x="3442648" y="5527704"/>
                </a:lnTo>
                <a:lnTo>
                  <a:pt x="0" y="5527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747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185F1C9-A5AA-578E-558D-ADDB014A4A40}"/>
              </a:ext>
            </a:extLst>
          </p:cNvPr>
          <p:cNvSpPr/>
          <p:nvPr/>
        </p:nvSpPr>
        <p:spPr>
          <a:xfrm>
            <a:off x="499395" y="301708"/>
            <a:ext cx="795556" cy="760355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747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CEFAC38-9D7F-AA20-7E01-8DAC2B715C68}"/>
              </a:ext>
            </a:extLst>
          </p:cNvPr>
          <p:cNvSpPr txBox="1"/>
          <p:nvPr/>
        </p:nvSpPr>
        <p:spPr>
          <a:xfrm>
            <a:off x="1495457" y="496597"/>
            <a:ext cx="6775679" cy="783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3"/>
              </a:lnSpc>
            </a:pPr>
            <a:r>
              <a:rPr lang="en-US" sz="2471" dirty="0">
                <a:solidFill>
                  <a:srgbClr val="004AAD"/>
                </a:solidFill>
                <a:latin typeface="Tahoma Bold"/>
              </a:rPr>
              <a:t>Confluence Rivers Customer Service - Metrics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D2F3AB6-314C-B9F6-25CF-81B0EB6CC77F}"/>
              </a:ext>
            </a:extLst>
          </p:cNvPr>
          <p:cNvSpPr txBox="1"/>
          <p:nvPr/>
        </p:nvSpPr>
        <p:spPr>
          <a:xfrm>
            <a:off x="763529" y="1680218"/>
            <a:ext cx="2906591" cy="99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513" lvl="1" algn="ctr"/>
            <a:r>
              <a:rPr lang="en-US" sz="1324" dirty="0">
                <a:solidFill>
                  <a:srgbClr val="1E4497"/>
                </a:solidFill>
                <a:latin typeface="Lato"/>
              </a:rPr>
              <a:t>In Q1 2024, almost half of the 5,787 Confluence Rivers customers who called our Call Center chose to self-serve via the IVR</a:t>
            </a:r>
            <a:endParaRPr lang="en-US" sz="1324" dirty="0"/>
          </a:p>
          <a:p>
            <a:pPr algn="ctr"/>
            <a:endParaRPr lang="en-US" sz="1165" dirty="0">
              <a:solidFill>
                <a:srgbClr val="1E4497"/>
              </a:solidFill>
              <a:latin typeface="Lato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30CDBF87-0429-FAF4-E2D8-488300774B05}"/>
              </a:ext>
            </a:extLst>
          </p:cNvPr>
          <p:cNvSpPr txBox="1"/>
          <p:nvPr/>
        </p:nvSpPr>
        <p:spPr>
          <a:xfrm>
            <a:off x="5127628" y="1676519"/>
            <a:ext cx="2987796" cy="2221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513" lvl="1" algn="ctr"/>
            <a:r>
              <a:rPr lang="en-US" sz="1324" dirty="0">
                <a:solidFill>
                  <a:srgbClr val="1E4497"/>
                </a:solidFill>
                <a:latin typeface="Lato"/>
              </a:rPr>
              <a:t>In the most recent week of data, of the customers who chose to take a survey regarding their call center experience, the percentage of customers who stated that they were satisfied with their interaction was:</a:t>
            </a:r>
          </a:p>
          <a:p>
            <a:pPr marL="125513" lvl="1" algn="ctr"/>
            <a:r>
              <a:rPr lang="en-US" sz="1324" dirty="0">
                <a:solidFill>
                  <a:srgbClr val="1E4497"/>
                </a:solidFill>
                <a:latin typeface="Lato"/>
              </a:rPr>
              <a:t> </a:t>
            </a:r>
          </a:p>
          <a:p>
            <a:pPr marL="125513" lvl="1" algn="ctr"/>
            <a:r>
              <a:rPr lang="en-US" sz="4000" b="1" dirty="0">
                <a:solidFill>
                  <a:srgbClr val="92D050"/>
                </a:solidFill>
                <a:latin typeface="Lato"/>
              </a:rPr>
              <a:t>100% </a:t>
            </a:r>
            <a:endParaRPr lang="en-US" sz="4000" b="1" dirty="0">
              <a:solidFill>
                <a:srgbClr val="92D050"/>
              </a:solidFill>
            </a:endParaRPr>
          </a:p>
          <a:p>
            <a:endParaRPr lang="en-US" sz="1165" dirty="0">
              <a:solidFill>
                <a:srgbClr val="1E4497"/>
              </a:solidFill>
              <a:latin typeface="Lato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DFFEC83D-6999-6B6D-A385-F8FC3B155150}"/>
              </a:ext>
            </a:extLst>
          </p:cNvPr>
          <p:cNvSpPr txBox="1"/>
          <p:nvPr/>
        </p:nvSpPr>
        <p:spPr>
          <a:xfrm>
            <a:off x="2725897" y="4640378"/>
            <a:ext cx="3990172" cy="1537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513" lvl="1" algn="ctr"/>
            <a:r>
              <a:rPr lang="en-US" sz="1765" b="1" dirty="0">
                <a:solidFill>
                  <a:srgbClr val="1E4497"/>
                </a:solidFill>
                <a:latin typeface="Lato"/>
              </a:rPr>
              <a:t>Top 3 Reasons Customers Call Great River Customer Service:</a:t>
            </a:r>
            <a:endParaRPr lang="en-US" sz="1765" b="1" dirty="0">
              <a:solidFill>
                <a:srgbClr val="1E4497"/>
              </a:solidFill>
              <a:latin typeface="Lato"/>
              <a:ea typeface="Lato"/>
              <a:cs typeface="Lato"/>
            </a:endParaRPr>
          </a:p>
          <a:p>
            <a:pPr marL="831521" lvl="2" indent="-302575">
              <a:buFont typeface="Wingdings"/>
              <a:buChar char="§"/>
            </a:pPr>
            <a:r>
              <a:rPr lang="en-US" sz="1765" b="1" dirty="0">
                <a:solidFill>
                  <a:schemeClr val="accent6"/>
                </a:solidFill>
                <a:latin typeface="Lato"/>
              </a:rPr>
              <a:t>Pay their Bill</a:t>
            </a:r>
            <a:endParaRPr lang="en-US" sz="1765" dirty="0">
              <a:solidFill>
                <a:schemeClr val="accent6"/>
              </a:solidFill>
              <a:latin typeface="Lato"/>
              <a:ea typeface="Lato"/>
              <a:cs typeface="Lato"/>
            </a:endParaRPr>
          </a:p>
          <a:p>
            <a:pPr marL="831521" lvl="2" indent="-302575">
              <a:buFont typeface="Wingdings"/>
              <a:buChar char="§"/>
            </a:pPr>
            <a:r>
              <a:rPr lang="en-US" sz="1765" b="1" dirty="0">
                <a:solidFill>
                  <a:schemeClr val="accent6"/>
                </a:solidFill>
                <a:latin typeface="Lato"/>
              </a:rPr>
              <a:t>Billing/Payment Inquiry</a:t>
            </a:r>
            <a:endParaRPr lang="en-US" sz="1765" b="1" dirty="0">
              <a:solidFill>
                <a:schemeClr val="accent6"/>
              </a:solidFill>
              <a:latin typeface="Lato"/>
              <a:ea typeface="Lato"/>
              <a:cs typeface="Lato"/>
            </a:endParaRPr>
          </a:p>
          <a:p>
            <a:pPr marL="831521" lvl="2" indent="-302575">
              <a:buFont typeface="Wingdings"/>
              <a:buChar char="§"/>
            </a:pPr>
            <a:r>
              <a:rPr lang="en-US" sz="1765" b="1" dirty="0">
                <a:solidFill>
                  <a:schemeClr val="accent6"/>
                </a:solidFill>
                <a:latin typeface="Lato"/>
              </a:rPr>
              <a:t>Start or Stop Service</a:t>
            </a:r>
            <a:endParaRPr lang="en-US" sz="1765" b="1" dirty="0">
              <a:solidFill>
                <a:schemeClr val="accent6"/>
              </a:solidFill>
              <a:latin typeface="Lato"/>
              <a:ea typeface="Lato"/>
              <a:cs typeface="Lato"/>
            </a:endParaRPr>
          </a:p>
          <a:p>
            <a:endParaRPr lang="en-US" sz="1165" dirty="0">
              <a:solidFill>
                <a:srgbClr val="1E4497"/>
              </a:solidFill>
              <a:latin typeface="Lato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2AA98D5-CB2F-9CCF-750E-02933C66A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123371"/>
              </p:ext>
            </p:extLst>
          </p:nvPr>
        </p:nvGraphicFramePr>
        <p:xfrm>
          <a:off x="541933" y="2491862"/>
          <a:ext cx="3349782" cy="1955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3934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30669">
            <a:off x="-4119556" y="-4634981"/>
            <a:ext cx="9269961" cy="9269961"/>
          </a:xfrm>
          <a:custGeom>
            <a:avLst/>
            <a:gdLst/>
            <a:ahLst/>
            <a:cxnLst/>
            <a:rect l="l" t="t" r="r" b="b"/>
            <a:pathLst>
              <a:path w="9269961" h="9269961">
                <a:moveTo>
                  <a:pt x="0" y="0"/>
                </a:moveTo>
                <a:lnTo>
                  <a:pt x="9269961" y="0"/>
                </a:lnTo>
                <a:lnTo>
                  <a:pt x="9269961" y="9269961"/>
                </a:lnTo>
                <a:lnTo>
                  <a:pt x="0" y="9269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232583" y="1326803"/>
            <a:ext cx="3672432" cy="4847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We go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beyond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 what is required by regulation and focus on supporting our customers’ interests and needs.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Consistent, transparent conversations are essential. We use tools like in-person conversations, direct mail, email, Facebook, Twitter, LinkedIn,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24-hour phone availability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, our blog and more. 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Customers can now receive advisory notices by text and email – advisories are posted in both English and Spanish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  <a:p>
            <a:pPr marL="269876" lvl="1" indent="-134938">
              <a:lnSpc>
                <a:spcPts val="2000"/>
              </a:lnSpc>
              <a:buFont typeface="Arial"/>
              <a:buChar char="•"/>
            </a:pPr>
            <a:r>
              <a:rPr lang="en-US" sz="1400" dirty="0">
                <a:solidFill>
                  <a:srgbClr val="1E4497"/>
                </a:solidFill>
                <a:latin typeface="Lato"/>
              </a:rPr>
              <a:t>We‘ve expanded our payment options to include pay-in-person with over </a:t>
            </a:r>
            <a:r>
              <a:rPr lang="en-US" sz="1400" dirty="0">
                <a:solidFill>
                  <a:srgbClr val="1E4497"/>
                </a:solidFill>
                <a:latin typeface="Lato Bold"/>
              </a:rPr>
              <a:t>30,000 locations</a:t>
            </a:r>
            <a:r>
              <a:rPr lang="en-US" sz="1400" dirty="0">
                <a:solidFill>
                  <a:srgbClr val="1E4497"/>
                </a:solidFill>
                <a:latin typeface="Lato"/>
              </a:rPr>
              <a:t> nationwide.  Customers can also pay online, by mail, and phone.</a:t>
            </a:r>
          </a:p>
          <a:p>
            <a:pPr>
              <a:lnSpc>
                <a:spcPts val="2000"/>
              </a:lnSpc>
            </a:pPr>
            <a:endParaRPr lang="en-US" sz="1400" dirty="0">
              <a:solidFill>
                <a:srgbClr val="1E4497"/>
              </a:solidFill>
              <a:latin typeface="Lato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5593" y="134089"/>
            <a:ext cx="819664" cy="783396"/>
          </a:xfrm>
          <a:custGeom>
            <a:avLst/>
            <a:gdLst/>
            <a:ahLst/>
            <a:cxnLst/>
            <a:rect l="l" t="t" r="r" b="b"/>
            <a:pathLst>
              <a:path w="819664" h="783396">
                <a:moveTo>
                  <a:pt x="0" y="0"/>
                </a:moveTo>
                <a:lnTo>
                  <a:pt x="819664" y="0"/>
                </a:lnTo>
                <a:lnTo>
                  <a:pt x="819664" y="783395"/>
                </a:lnTo>
                <a:lnTo>
                  <a:pt x="0" y="7833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1066195" y="331474"/>
            <a:ext cx="5669821" cy="44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0"/>
              </a:lnSpc>
            </a:pPr>
            <a:r>
              <a:rPr lang="en-US" sz="3300" dirty="0">
                <a:solidFill>
                  <a:srgbClr val="004AAD"/>
                </a:solidFill>
                <a:latin typeface="Tahoma Bold"/>
              </a:rPr>
              <a:t>Staying Connected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3DE5FF-5F60-905D-538F-C2EF6B38D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935" y="1005388"/>
            <a:ext cx="3739774" cy="4847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BE11A7351E5B45A7059EE8748506C2" ma:contentTypeVersion="16" ma:contentTypeDescription="Create a new document." ma:contentTypeScope="" ma:versionID="c1c84f6e26c4384580a6901343c9b84f">
  <xsd:schema xmlns:xsd="http://www.w3.org/2001/XMLSchema" xmlns:xs="http://www.w3.org/2001/XMLSchema" xmlns:p="http://schemas.microsoft.com/office/2006/metadata/properties" xmlns:ns2="2d26c496-c47b-44fc-987f-7240e296e556" xmlns:ns3="219c5758-d311-4f49-8eb7-a0c37216249c" targetNamespace="http://schemas.microsoft.com/office/2006/metadata/properties" ma:root="true" ma:fieldsID="5415096f2558f388c9e976bd3b3237e2" ns2:_="" ns3:_="">
    <xsd:import namespace="2d26c496-c47b-44fc-987f-7240e296e556"/>
    <xsd:import namespace="219c5758-d311-4f49-8eb7-a0c3721624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6c496-c47b-44fc-987f-7240e296e5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62767db-9004-4066-9da7-4de23b7540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c5758-d311-4f49-8eb7-a0c37216249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79e4543-e545-4fed-93c0-f904398e43be}" ma:internalName="TaxCatchAll" ma:showField="CatchAllData" ma:web="219c5758-d311-4f49-8eb7-a0c3721624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26c496-c47b-44fc-987f-7240e296e556">
      <Terms xmlns="http://schemas.microsoft.com/office/infopath/2007/PartnerControls"/>
    </lcf76f155ced4ddcb4097134ff3c332f>
    <TaxCatchAll xmlns="219c5758-d311-4f49-8eb7-a0c37216249c" xsi:nil="true"/>
    <_Flow_SignoffStatus xmlns="2d26c496-c47b-44fc-987f-7240e296e556" xsi:nil="true"/>
    <_dlc_DocId xmlns="219c5758-d311-4f49-8eb7-a0c37216249c">4EPV5CSZ2ZPH-1380784637-6483</_dlc_DocId>
    <_dlc_DocIdUrl xmlns="219c5758-d311-4f49-8eb7-a0c37216249c">
      <Url>https://cswrgroup.sharepoint.com/_layouts/15/DocIdRedir.aspx?ID=4EPV5CSZ2ZPH-1380784637-6483</Url>
      <Description>4EPV5CSZ2ZPH-1380784637-6483</Description>
    </_dlc_DocIdUrl>
    <SharedWithUsers xmlns="219c5758-d311-4f49-8eb7-a0c37216249c">
      <UserInfo>
        <DisplayName>Arthur Faiello</DisplayName>
        <AccountId>2221</AccountId>
        <AccountType/>
      </UserInfo>
      <UserInfo>
        <DisplayName>Cheryl Waites</DisplayName>
        <AccountId>1249</AccountId>
        <AccountType/>
      </UserInfo>
      <UserInfo>
        <DisplayName>Alison McCormack</DisplayName>
        <AccountId>4780</AccountId>
        <AccountType/>
      </UserInfo>
      <UserInfo>
        <DisplayName>Holly Shanks</DisplayName>
        <AccountId>5501</AccountId>
        <AccountType/>
      </UserInfo>
      <UserInfo>
        <DisplayName>Mike Duncan</DisplayName>
        <AccountId>13</AccountId>
        <AccountType/>
      </UserInfo>
      <UserInfo>
        <DisplayName>Aaron Silas</DisplayName>
        <AccountId>378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061180D-34D6-4D35-BF45-33A7B94B0D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5A8A84-E7B7-410A-8485-B889CDD16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26c496-c47b-44fc-987f-7240e296e556"/>
    <ds:schemaRef ds:uri="219c5758-d311-4f49-8eb7-a0c3721624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E6F3F1-8865-4FE4-91FA-457CC745CD7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BB35924-233B-414D-941B-9EA02C28DF32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elements/1.1/"/>
    <ds:schemaRef ds:uri="219c5758-d311-4f49-8eb7-a0c37216249c"/>
    <ds:schemaRef ds:uri="2d26c496-c47b-44fc-987f-7240e296e55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835</Words>
  <Application>Microsoft Office PowerPoint</Application>
  <PresentationFormat>On-screen Show (4:3)</PresentationFormat>
  <Paragraphs>107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Tahoma</vt:lpstr>
      <vt:lpstr>Tahoma Bold</vt:lpstr>
      <vt:lpstr>Aptos</vt:lpstr>
      <vt:lpstr>Frutiger 45 Light</vt:lpstr>
      <vt:lpstr>Lato Bold</vt:lpstr>
      <vt:lpstr>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CSWR-Florida At A Glance (10 × 7.5 in)</dc:title>
  <dc:creator>Cheryl Waites</dc:creator>
  <cp:lastModifiedBy>Aaron Silas</cp:lastModifiedBy>
  <cp:revision>20</cp:revision>
  <cp:lastPrinted>2024-01-12T20:39:08Z</cp:lastPrinted>
  <dcterms:created xsi:type="dcterms:W3CDTF">2006-08-16T00:00:00Z</dcterms:created>
  <dcterms:modified xsi:type="dcterms:W3CDTF">2024-04-05T19:49:50Z</dcterms:modified>
  <dc:identifier>DAFvF9q--ks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0x01010015BE11A7351E5B45A7059EE8748506C2</vt:lpwstr>
  </property>
  <property fmtid="{D5CDD505-2E9C-101B-9397-08002B2CF9AE}" pid="3" name="MediaServiceImageTags">
    <vt:lpwstr/>
  </property>
  <property fmtid="{D5CDD505-2E9C-101B-9397-08002B2CF9AE}" pid="4" name="_dlc_DocIdItemGuid">
    <vt:lpwstr>ebded28e-9078-48a1-8633-05682c3b87ca</vt:lpwstr>
  </property>
</Properties>
</file>